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9BFBD-4A03-4D5A-98FF-AB7158600ED5}" type="datetimeFigureOut">
              <a:rPr lang="nl-NL" smtClean="0"/>
              <a:pPr/>
              <a:t>10-10-2016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D58910-631C-47AC-A6F0-662F2AF31877}"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2</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11</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12</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13</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14</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3</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4</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5</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6</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7</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8</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9</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10</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BF57E7B-61AB-4710-B5D9-B2FF6C386E5E}" type="slidenum">
              <a:rPr lang="en-US" smtClean="0"/>
              <a:pPr/>
              <a:t>‹nr.›</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242AD6-C383-42F4-80EC-C7858C5E483E}"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BF57E7B-61AB-4710-B5D9-B2FF6C386E5E}" type="slidenum">
              <a:rPr lang="en-US" smtClean="0"/>
              <a:pPr/>
              <a:t>‹nr.›</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242AD6-C383-42F4-80EC-C7858C5E483E}" type="datetimeFigureOut">
              <a:rPr lang="en-US" smtClean="0"/>
              <a:pPr/>
              <a:t>10/10/2016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F57E7B-61AB-4710-B5D9-B2FF6C386E5E}" type="slidenum">
              <a:rPr lang="en-US" smtClean="0"/>
              <a:pPr/>
              <a:t>‹nr.›</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err="1" smtClean="0"/>
              <a:t>Uitleg</a:t>
            </a:r>
            <a:r>
              <a:rPr lang="en-US" dirty="0" smtClean="0"/>
              <a:t> al-</a:t>
            </a:r>
            <a:r>
              <a:rPr lang="en-US" dirty="0" err="1" smtClean="0"/>
              <a:t>Moershid</a:t>
            </a:r>
            <a:r>
              <a:rPr lang="en-US" dirty="0" smtClean="0"/>
              <a:t> al-</a:t>
            </a:r>
            <a:r>
              <a:rPr lang="en-US" dirty="0" err="1" smtClean="0"/>
              <a:t>Moe’ien</a:t>
            </a:r>
            <a:r>
              <a:rPr lang="en-US" dirty="0" smtClean="0"/>
              <a:t> (</a:t>
            </a:r>
            <a:r>
              <a:rPr lang="en-US" dirty="0" err="1" smtClean="0"/>
              <a:t>ibn</a:t>
            </a:r>
            <a:r>
              <a:rPr lang="en-US" dirty="0" smtClean="0"/>
              <a:t> ‘</a:t>
            </a:r>
            <a:r>
              <a:rPr lang="en-US" dirty="0" err="1" smtClean="0"/>
              <a:t>Aashir</a:t>
            </a:r>
            <a:r>
              <a:rPr lang="en-US" dirty="0" smtClean="0"/>
              <a:t>)</a:t>
            </a:r>
            <a:endParaRPr lang="en-US" dirty="0"/>
          </a:p>
        </p:txBody>
      </p:sp>
      <p:sp>
        <p:nvSpPr>
          <p:cNvPr id="3" name="Subtitle 2"/>
          <p:cNvSpPr>
            <a:spLocks noGrp="1"/>
          </p:cNvSpPr>
          <p:nvPr>
            <p:ph type="subTitle" idx="1"/>
          </p:nvPr>
        </p:nvSpPr>
        <p:spPr>
          <a:xfrm>
            <a:off x="533400" y="3228536"/>
            <a:ext cx="7854696" cy="2576728"/>
          </a:xfrm>
        </p:spPr>
        <p:txBody>
          <a:bodyPr/>
          <a:lstStyle/>
          <a:p>
            <a:pPr algn="ctr"/>
            <a:r>
              <a:rPr lang="en-US" dirty="0" smtClean="0"/>
              <a:t>LES 4 </a:t>
            </a:r>
          </a:p>
          <a:p>
            <a:pPr algn="ctr"/>
            <a:r>
              <a:rPr lang="nl-NL" i="1" dirty="0" err="1" smtClean="0"/>
              <a:t>A</a:t>
            </a:r>
            <a:r>
              <a:rPr lang="nl-NL" i="1" u="sng" dirty="0" err="1" smtClean="0"/>
              <a:t>t</a:t>
            </a:r>
            <a:r>
              <a:rPr lang="nl-NL" i="1" dirty="0" err="1" smtClean="0"/>
              <a:t>-</a:t>
            </a:r>
            <a:r>
              <a:rPr lang="nl-NL" i="1" u="sng" dirty="0" err="1" smtClean="0"/>
              <a:t>T</a:t>
            </a:r>
            <a:r>
              <a:rPr lang="nl-NL" i="1" dirty="0" err="1" smtClean="0"/>
              <a:t>ahaarah</a:t>
            </a:r>
            <a:r>
              <a:rPr lang="nl-NL" i="1" dirty="0" smtClean="0"/>
              <a:t> </a:t>
            </a:r>
            <a:r>
              <a:rPr lang="nl-NL" dirty="0" smtClean="0">
                <a:sym typeface="Wingdings" pitchFamily="2" charset="2"/>
              </a:rPr>
              <a:t> </a:t>
            </a:r>
            <a:r>
              <a:rPr lang="nl-NL" i="1" dirty="0" err="1" smtClean="0">
                <a:sym typeface="Wingdings" pitchFamily="2" charset="2"/>
              </a:rPr>
              <a:t>Al-Ghoesl</a:t>
            </a:r>
            <a:r>
              <a:rPr lang="nl-NL" i="1" dirty="0" smtClean="0">
                <a:sym typeface="Wingdings" pitchFamily="2" charset="2"/>
              </a:rPr>
              <a:t> (de grote wassing)</a:t>
            </a:r>
            <a:endParaRPr lang="nl-NL" i="1" dirty="0"/>
          </a:p>
          <a:p>
            <a:pPr algn="ctr"/>
            <a:endParaRPr lang="nl-NL" dirty="0"/>
          </a:p>
          <a:p>
            <a:endParaRPr lang="en-US" dirty="0"/>
          </a:p>
        </p:txBody>
      </p:sp>
    </p:spTree>
    <p:extLst>
      <p:ext uri="{BB962C8B-B14F-4D97-AF65-F5344CB8AC3E}">
        <p14:creationId xmlns:p14="http://schemas.microsoft.com/office/powerpoint/2010/main" xmlns="" val="1361434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514350" indent="-514350">
              <a:buNone/>
            </a:pPr>
            <a:endParaRPr lang="nl-NL" sz="2900" dirty="0" smtClean="0"/>
          </a:p>
          <a:p>
            <a:pPr marL="514350" indent="-514350">
              <a:buFont typeface="Wingdings" pitchFamily="2" charset="2"/>
              <a:buChar char="§"/>
            </a:pPr>
            <a:r>
              <a:rPr lang="nl-NL" sz="2900" b="1" dirty="0" smtClean="0"/>
              <a:t>Extra:</a:t>
            </a:r>
            <a:endParaRPr lang="nl-NL" sz="3200" b="1" i="1" dirty="0" smtClean="0"/>
          </a:p>
          <a:p>
            <a:pPr marL="514350" indent="-514350">
              <a:buFontTx/>
              <a:buChar char="-"/>
            </a:pPr>
            <a:r>
              <a:rPr lang="nl-NL" sz="2900" dirty="0" smtClean="0"/>
              <a:t>De grote wassing neemt de plaats in van de kleine wassing bij de meerderheid van de geleerden. Dit betekent dat als een persoon de grote wassing heeft verricht, dat hij hierna het gebed mag verrichten (ongeacht of men de kleine wassing wel/niet heeft verricht tijdens de grote wassing).</a:t>
            </a:r>
          </a:p>
          <a:p>
            <a:pPr marL="514350" indent="-514350">
              <a:buFontTx/>
              <a:buChar char="-"/>
            </a:pPr>
            <a:r>
              <a:rPr lang="nl-NL" sz="2900" dirty="0" smtClean="0"/>
              <a:t>Dit geldt enkel op voorwaarde dat het ging om de verplichte grote wassing (zoals na het eindigen van de menstruatie, na geslachtsgemeenschap, zaadlozing </a:t>
            </a:r>
            <a:r>
              <a:rPr lang="nl-NL" sz="2900" dirty="0" smtClean="0"/>
              <a:t>etc.). </a:t>
            </a:r>
            <a:endParaRPr lang="nl-NL" sz="2900" dirty="0" smtClean="0"/>
          </a:p>
          <a:p>
            <a:pPr marL="514350" indent="-514350">
              <a:buFontTx/>
              <a:buChar char="-"/>
            </a:pPr>
            <a:r>
              <a:rPr lang="nl-NL" sz="2900" dirty="0" smtClean="0"/>
              <a:t>Dit geldt </a:t>
            </a:r>
            <a:r>
              <a:rPr lang="nl-NL" sz="2900" dirty="0" smtClean="0"/>
              <a:t>dus NIET </a:t>
            </a:r>
            <a:r>
              <a:rPr lang="nl-NL" sz="2900" dirty="0" smtClean="0"/>
              <a:t>bij de aanbevolen wassing, zoals de grote wassing voor het vrijdagsgebed of voor de twee </a:t>
            </a:r>
            <a:r>
              <a:rPr lang="nl-NL" sz="2900" i="1" dirty="0" smtClean="0"/>
              <a:t>‘</a:t>
            </a:r>
            <a:r>
              <a:rPr lang="nl-NL" sz="2900" i="1" dirty="0" err="1" smtClean="0"/>
              <a:t>ied</a:t>
            </a:r>
            <a:r>
              <a:rPr lang="nl-NL" sz="2900" dirty="0" err="1" smtClean="0"/>
              <a:t>-gebeden</a:t>
            </a:r>
            <a:r>
              <a:rPr lang="nl-NL" sz="2900" dirty="0" smtClean="0"/>
              <a:t>. In dit geval is het verplicht om de kleine wassing te verrichten na de aanbevolen wassing.</a:t>
            </a:r>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ctr" rtl="1">
              <a:buNone/>
            </a:pPr>
            <a:endParaRPr lang="nl-NL" sz="3200" dirty="0" smtClean="0"/>
          </a:p>
          <a:p>
            <a:pPr marL="514350" indent="-514350">
              <a:buFont typeface="Wingdings" pitchFamily="2" charset="2"/>
              <a:buChar char="§"/>
            </a:pPr>
            <a:r>
              <a:rPr lang="nl-NL" sz="3200" b="1" dirty="0" smtClean="0"/>
              <a:t>De </a:t>
            </a:r>
            <a:r>
              <a:rPr lang="nl-NL" sz="3200" b="1" dirty="0" smtClean="0"/>
              <a:t>volgende zaken verplichten de grote wassing:</a:t>
            </a:r>
          </a:p>
          <a:p>
            <a:pPr marL="514350" indent="-514350">
              <a:buAutoNum type="arabicParenR"/>
            </a:pPr>
            <a:r>
              <a:rPr lang="nl-NL" sz="3200" b="1" dirty="0" smtClean="0"/>
              <a:t>De menstruatie. </a:t>
            </a:r>
            <a:r>
              <a:rPr lang="nl-NL" sz="3200" dirty="0" smtClean="0"/>
              <a:t>D.w.z. het eindigen ervan.</a:t>
            </a:r>
          </a:p>
          <a:p>
            <a:pPr marL="514350" indent="-514350">
              <a:buFontTx/>
              <a:buChar char="-"/>
            </a:pPr>
            <a:r>
              <a:rPr lang="nl-NL" sz="3200" dirty="0" smtClean="0"/>
              <a:t>Er bestaat geen verschil tussen de grote wassing </a:t>
            </a:r>
            <a:r>
              <a:rPr lang="nl-NL" sz="3200" dirty="0" smtClean="0"/>
              <a:t>na het eindigen de </a:t>
            </a:r>
            <a:r>
              <a:rPr lang="nl-NL" sz="3200" dirty="0" smtClean="0"/>
              <a:t>menstruatie </a:t>
            </a:r>
            <a:r>
              <a:rPr lang="nl-NL" sz="3200" dirty="0" smtClean="0"/>
              <a:t>en men verricht om de grote toestand </a:t>
            </a:r>
            <a:r>
              <a:rPr lang="nl-NL" sz="3200" dirty="0" smtClean="0"/>
              <a:t>van grote onreinheid </a:t>
            </a:r>
            <a:r>
              <a:rPr lang="nl-NL" sz="3200" dirty="0" smtClean="0"/>
              <a:t>op te heffen (bijv</a:t>
            </a:r>
            <a:r>
              <a:rPr lang="nl-NL" sz="3200" dirty="0" smtClean="0"/>
              <a:t>. na geslachtsgemeenschap</a:t>
            </a:r>
            <a:r>
              <a:rPr lang="nl-NL" sz="3200" dirty="0" smtClean="0"/>
              <a:t>).</a:t>
            </a:r>
          </a:p>
          <a:p>
            <a:pPr marL="514350" indent="-514350">
              <a:buFontTx/>
              <a:buChar char="-"/>
            </a:pPr>
            <a:r>
              <a:rPr lang="nl-NL" sz="3200" dirty="0" smtClean="0"/>
              <a:t>De menstruatie kent een maximale periode van 15 dagen. Geen minimale periode. Dit is de meest bekende mening binnen </a:t>
            </a:r>
            <a:r>
              <a:rPr lang="nl-NL" sz="3200" i="1" dirty="0" err="1" smtClean="0"/>
              <a:t>al-Maalikiyyah</a:t>
            </a:r>
            <a:r>
              <a:rPr lang="nl-NL" sz="3200" i="1" dirty="0" smtClean="0"/>
              <a:t>.</a:t>
            </a:r>
            <a:endParaRPr lang="nl-NL" sz="3200" dirty="0" smtClean="0"/>
          </a:p>
          <a:p>
            <a:pPr marL="514350" indent="-514350">
              <a:buFont typeface="+mj-lt"/>
              <a:buAutoNum type="arabicParenR" startAt="2"/>
            </a:pPr>
            <a:r>
              <a:rPr lang="nl-NL" sz="3200" b="1" dirty="0" smtClean="0"/>
              <a:t>De zwangerschapsbloeding. </a:t>
            </a:r>
            <a:r>
              <a:rPr lang="nl-NL" sz="3200" dirty="0" smtClean="0"/>
              <a:t>D.w.z.. </a:t>
            </a:r>
            <a:r>
              <a:rPr lang="nl-NL" sz="3200" dirty="0" smtClean="0"/>
              <a:t>het eindigen ervan.</a:t>
            </a:r>
          </a:p>
          <a:p>
            <a:pPr marL="514350" indent="-514350">
              <a:buFontTx/>
              <a:buChar char="-"/>
            </a:pPr>
            <a:r>
              <a:rPr lang="nl-NL" sz="3200" dirty="0" smtClean="0"/>
              <a:t>De meerderheid van de islamitische geleerden is van mening – en dat is het correcte - dat de zwangerschapsbloeding maximaal 40 dagen kan duren. Als zij na 40 dagen nog steeds bloed ziet dan dient zij de grote wassing te verrichten en gewoon het gebed te verrichten.</a:t>
            </a:r>
          </a:p>
          <a:p>
            <a:pPr marL="514350" indent="-514350">
              <a:buFontTx/>
              <a:buChar char="-"/>
            </a:pPr>
            <a:r>
              <a:rPr lang="nl-NL" sz="3200" dirty="0" smtClean="0"/>
              <a:t>Als zij binnen het termijn van 40 dagen rein wordt, dan dient zij de grote wassing te verrichten en het gebed te verrichten.</a:t>
            </a:r>
          </a:p>
          <a:p>
            <a:pPr marL="514350" indent="-514350">
              <a:buFontTx/>
              <a:buChar char="-"/>
            </a:pPr>
            <a:r>
              <a:rPr lang="nl-NL" sz="3200" dirty="0" err="1" smtClean="0"/>
              <a:t>Imaam</a:t>
            </a:r>
            <a:r>
              <a:rPr lang="nl-NL" sz="3200" dirty="0" smtClean="0"/>
              <a:t> </a:t>
            </a:r>
            <a:r>
              <a:rPr lang="nl-NL" sz="3200" dirty="0" err="1" smtClean="0"/>
              <a:t>Maalik</a:t>
            </a:r>
            <a:r>
              <a:rPr lang="nl-NL" sz="3200" dirty="0" smtClean="0"/>
              <a:t> was van mening dat de uiterste periode 60 dagen was. Daarna is hij teruggekomen op deze mening en zei hij: </a:t>
            </a:r>
            <a:r>
              <a:rPr lang="nl-NL" sz="3200" i="1" dirty="0" smtClean="0"/>
              <a:t>“De vrouwen dienen hierover gevraagd te worden.” </a:t>
            </a:r>
            <a:r>
              <a:rPr lang="nl-NL" sz="3200" dirty="0" smtClean="0"/>
              <a:t>De meeste geleerden van </a:t>
            </a:r>
            <a:r>
              <a:rPr lang="nl-NL" sz="3200" dirty="0" err="1" smtClean="0"/>
              <a:t>al-Maalikiyyah</a:t>
            </a:r>
            <a:r>
              <a:rPr lang="nl-NL" sz="3200" dirty="0" smtClean="0"/>
              <a:t> zijn echter nog steeds van mening dat het 60 dagen is.</a:t>
            </a:r>
          </a:p>
          <a:p>
            <a:pPr marL="514350" indent="-514350">
              <a:buNone/>
            </a:pPr>
            <a:endParaRPr lang="nl-NL" sz="32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lgn="ctr" rtl="1">
              <a:buNone/>
            </a:pPr>
            <a:endParaRPr lang="nl-NL" sz="3200" dirty="0" smtClean="0"/>
          </a:p>
          <a:p>
            <a:pPr marL="514350" indent="-514350">
              <a:buFont typeface="+mj-lt"/>
              <a:buAutoNum type="arabicParenR" startAt="3"/>
            </a:pPr>
            <a:r>
              <a:rPr lang="nl-NL" sz="3200" b="1" dirty="0" smtClean="0"/>
              <a:t>Het krijgen van een zaadlozing. </a:t>
            </a:r>
          </a:p>
          <a:p>
            <a:pPr marL="514350" indent="-514350">
              <a:buFontTx/>
              <a:buChar char="-"/>
            </a:pPr>
            <a:r>
              <a:rPr lang="nl-NL" sz="3200" dirty="0" smtClean="0"/>
              <a:t>Ongeacht of dit in slapende of wakkere toestand gebeurd, bij een man of rouw.</a:t>
            </a:r>
          </a:p>
          <a:p>
            <a:pPr marL="514350" indent="-514350">
              <a:buFontTx/>
              <a:buChar char="-"/>
            </a:pPr>
            <a:r>
              <a:rPr lang="nl-NL" sz="3200" dirty="0" smtClean="0"/>
              <a:t>De grote wassing is enkel verplicht als de zaadlozing met lusten plaatsvindt. Dit geschiedt doorgaans met schokken. Als de zaadlozing geschiedt zonder lusten (bijv. door kou of ziekte) dan is de grote wassing niet verplicht.</a:t>
            </a:r>
          </a:p>
          <a:p>
            <a:pPr marL="514350" indent="-514350">
              <a:buFontTx/>
              <a:buChar char="-"/>
            </a:pPr>
            <a:r>
              <a:rPr lang="nl-NL" sz="3200" dirty="0" smtClean="0"/>
              <a:t>Als er een zaadlozing in slapende toestand heeft plaatsgevonden dan is de grote wassing ten alle tijden verplicht, ongeacht of dit wel of niet met lusten heeft plaatsgevonden.</a:t>
            </a:r>
          </a:p>
          <a:p>
            <a:pPr marL="514350" indent="-514350">
              <a:buFontTx/>
              <a:buChar char="-"/>
            </a:pPr>
            <a:r>
              <a:rPr lang="nl-NL" sz="3200" dirty="0" smtClean="0"/>
              <a:t>Als men de grote wassing heeft verricht na geslachtsgemeenschap of een zaadlozing, en na de grote wassing stroomt er nog zaad uit het geslachtsdeel (bij de man of vrouw), dan is de grote wassing enkel verplicht als het gebeurt met lustgevoelens. Gebeurt het zonder lustgevoelens, dan is de grote wassing niet verplicht en is de kleine wassing afdoende.</a:t>
            </a:r>
          </a:p>
          <a:p>
            <a:pPr marL="514350" indent="-514350">
              <a:buNone/>
            </a:pPr>
            <a:endParaRPr lang="nl-NL" sz="32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buNone/>
            </a:pPr>
            <a:endParaRPr lang="nl-NL" sz="2400" dirty="0" smtClean="0"/>
          </a:p>
          <a:p>
            <a:pPr marL="514350" indent="-514350">
              <a:buFont typeface="+mj-lt"/>
              <a:buAutoNum type="arabicParenR" startAt="4"/>
            </a:pPr>
            <a:r>
              <a:rPr lang="nl-NL" sz="2400" b="1" dirty="0" smtClean="0"/>
              <a:t>Het hebben van geslachtsgemeenschap.</a:t>
            </a:r>
          </a:p>
          <a:p>
            <a:pPr marL="514350" indent="-514350">
              <a:buFontTx/>
              <a:buChar char="-"/>
            </a:pPr>
            <a:r>
              <a:rPr lang="nl-NL" sz="2400" dirty="0" smtClean="0"/>
              <a:t>Ongeacht of men een zaadlozing krijgt of niet</a:t>
            </a:r>
            <a:r>
              <a:rPr lang="nl-NL" sz="2400" dirty="0" smtClean="0"/>
              <a:t>.</a:t>
            </a:r>
            <a:endParaRPr lang="nl-NL" sz="2400" dirty="0" smtClean="0"/>
          </a:p>
          <a:p>
            <a:pPr marL="514350" indent="-514350">
              <a:buFont typeface="Wingdings" pitchFamily="2" charset="2"/>
              <a:buChar char="§"/>
            </a:pPr>
            <a:r>
              <a:rPr lang="nl-NL" sz="2400" b="1" dirty="0" smtClean="0"/>
              <a:t>Wat is er verboden om te doen tijdens de grote staat van onreinheid?</a:t>
            </a:r>
          </a:p>
          <a:p>
            <a:pPr marL="514350" indent="-514350">
              <a:buAutoNum type="arabicParenR"/>
            </a:pPr>
            <a:r>
              <a:rPr lang="nl-NL" sz="2400" b="1" dirty="0" smtClean="0"/>
              <a:t>Het </a:t>
            </a:r>
            <a:r>
              <a:rPr lang="nl-NL" sz="2400" b="1" dirty="0" smtClean="0"/>
              <a:t>gebed. </a:t>
            </a:r>
            <a:r>
              <a:rPr lang="nl-NL" sz="2400" dirty="0" smtClean="0"/>
              <a:t>Hierover bestaat unanieme overeenstemming.</a:t>
            </a:r>
            <a:endParaRPr lang="nl-NL" sz="2400" dirty="0" smtClean="0"/>
          </a:p>
          <a:p>
            <a:pPr marL="514350" indent="-514350">
              <a:buAutoNum type="arabicParenR"/>
            </a:pPr>
            <a:r>
              <a:rPr lang="nl-NL" sz="2400" b="1" dirty="0" smtClean="0"/>
              <a:t>De </a:t>
            </a:r>
            <a:r>
              <a:rPr lang="nl-NL" sz="2400" b="1" dirty="0" smtClean="0"/>
              <a:t>ommegang. </a:t>
            </a:r>
            <a:r>
              <a:rPr lang="nl-NL" sz="2400" dirty="0" smtClean="0"/>
              <a:t>Enkel </a:t>
            </a:r>
            <a:r>
              <a:rPr lang="nl-NL" sz="2400" i="1" dirty="0" err="1" smtClean="0"/>
              <a:t>al-Ah’naaf</a:t>
            </a:r>
            <a:r>
              <a:rPr lang="nl-NL" sz="2400" i="1" dirty="0" smtClean="0"/>
              <a:t> </a:t>
            </a:r>
            <a:r>
              <a:rPr lang="nl-NL" sz="2400" dirty="0" smtClean="0"/>
              <a:t>staan dit toe, in tegenstelling tot de meerderheid van de geleerden.</a:t>
            </a:r>
            <a:endParaRPr lang="nl-NL" sz="2400" dirty="0" smtClean="0"/>
          </a:p>
          <a:p>
            <a:pPr marL="514350" indent="-514350">
              <a:buAutoNum type="arabicParenR"/>
            </a:pPr>
            <a:r>
              <a:rPr lang="nl-NL" sz="2400" b="1" dirty="0" smtClean="0"/>
              <a:t>Het aanraken van de </a:t>
            </a:r>
            <a:r>
              <a:rPr lang="nl-NL" sz="2400" b="1" i="1" dirty="0" err="1" smtClean="0"/>
              <a:t>mo</a:t>
            </a:r>
            <a:r>
              <a:rPr lang="nl-NL" sz="2400" b="1" i="1" u="sng" dirty="0" err="1" smtClean="0"/>
              <a:t>s</a:t>
            </a:r>
            <a:r>
              <a:rPr lang="nl-NL" sz="2400" b="1" i="1" dirty="0" err="1" smtClean="0"/>
              <a:t>’haf</a:t>
            </a:r>
            <a:r>
              <a:rPr lang="nl-NL" sz="2400" b="1" dirty="0" smtClean="0"/>
              <a:t>. </a:t>
            </a:r>
            <a:r>
              <a:rPr lang="nl-NL" sz="2400" dirty="0" smtClean="0"/>
              <a:t>Dit is de uitspraak van alle vier de wetscholen.</a:t>
            </a:r>
            <a:endParaRPr lang="nl-NL" sz="2400" dirty="0" smtClean="0"/>
          </a:p>
          <a:p>
            <a:pPr marL="514350" indent="-514350">
              <a:buAutoNum type="arabicParenR"/>
            </a:pPr>
            <a:r>
              <a:rPr lang="nl-NL" sz="2400" b="1" dirty="0" smtClean="0"/>
              <a:t>Het betreden van de moskee</a:t>
            </a:r>
            <a:r>
              <a:rPr lang="nl-NL" sz="2400" b="1" dirty="0" smtClean="0"/>
              <a:t>.</a:t>
            </a:r>
            <a:r>
              <a:rPr lang="nl-NL" sz="2400" dirty="0" smtClean="0"/>
              <a:t> Dit is de uitspraak van alle vier de wetscholen.</a:t>
            </a:r>
            <a:endParaRPr lang="nl-NL" sz="2400" dirty="0" smtClean="0"/>
          </a:p>
          <a:p>
            <a:pPr marL="514350" indent="-514350">
              <a:buAutoNum type="arabicParenR"/>
            </a:pPr>
            <a:r>
              <a:rPr lang="nl-NL" sz="2400" b="1" dirty="0" smtClean="0"/>
              <a:t>Het </a:t>
            </a:r>
            <a:r>
              <a:rPr lang="nl-NL" sz="2400" b="1" dirty="0" smtClean="0"/>
              <a:t>doen van </a:t>
            </a:r>
            <a:r>
              <a:rPr lang="nl-NL" sz="2400" b="1" i="1" dirty="0" err="1" smtClean="0"/>
              <a:t>I’tikaaf</a:t>
            </a:r>
            <a:r>
              <a:rPr lang="nl-NL" sz="2400" b="1" dirty="0" smtClean="0"/>
              <a:t>. </a:t>
            </a:r>
            <a:r>
              <a:rPr lang="nl-NL" sz="2400" dirty="0" smtClean="0"/>
              <a:t>Dit is de uitspraak van alle vier de wetscholen.</a:t>
            </a:r>
            <a:endParaRPr lang="nl-NL" sz="2400" dirty="0" smtClean="0"/>
          </a:p>
          <a:p>
            <a:pPr marL="514350" indent="-514350">
              <a:buAutoNum type="arabicParenR"/>
            </a:pPr>
            <a:r>
              <a:rPr lang="nl-NL" sz="2400" b="1" dirty="0" smtClean="0"/>
              <a:t>Het vasten. </a:t>
            </a:r>
            <a:r>
              <a:rPr lang="nl-NL" sz="2400" dirty="0" smtClean="0"/>
              <a:t>Dit geldt </a:t>
            </a:r>
            <a:r>
              <a:rPr lang="nl-NL" sz="2400" dirty="0" smtClean="0"/>
              <a:t>enkel voor </a:t>
            </a:r>
            <a:r>
              <a:rPr lang="nl-NL" sz="2400" dirty="0" smtClean="0"/>
              <a:t>de menstruerende vrouw alsook de vrouw die </a:t>
            </a:r>
            <a:r>
              <a:rPr lang="nl-NL" sz="2400" dirty="0" smtClean="0"/>
              <a:t>in haar kraamperiode zit. Hierover bestaat unanieme overeenstemming.  </a:t>
            </a:r>
            <a:endParaRPr lang="nl-NL" sz="2400" dirty="0" smtClean="0"/>
          </a:p>
          <a:p>
            <a:pPr marL="514350" indent="-514350">
              <a:buNone/>
            </a:pPr>
            <a:endParaRPr lang="nl-NL" sz="24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 y="-27384"/>
            <a:ext cx="9144000" cy="6858000"/>
          </a:xfrm>
        </p:spPr>
        <p:txBody>
          <a:bodyPr>
            <a:normAutofit fontScale="77500" lnSpcReduction="20000"/>
          </a:bodyPr>
          <a:lstStyle/>
          <a:p>
            <a:pPr marL="514350" indent="-514350">
              <a:buFont typeface="+mj-lt"/>
              <a:buAutoNum type="arabicParenR" startAt="7"/>
            </a:pPr>
            <a:endParaRPr lang="nl-NL" sz="3200" dirty="0" smtClean="0"/>
          </a:p>
          <a:p>
            <a:pPr marL="514350" indent="-514350">
              <a:buFont typeface="+mj-lt"/>
              <a:buAutoNum type="arabicParenR" startAt="7"/>
            </a:pPr>
            <a:r>
              <a:rPr lang="nl-NL" sz="3200" dirty="0" smtClean="0"/>
              <a:t>In </a:t>
            </a:r>
            <a:r>
              <a:rPr lang="nl-NL" sz="3200" dirty="0" smtClean="0"/>
              <a:t>het geval van menstruatie en zwangerschapsbloeding komt hier nog bij: </a:t>
            </a:r>
            <a:r>
              <a:rPr lang="nl-NL" sz="3200" b="1" dirty="0" smtClean="0"/>
              <a:t>het hebben van geslachtsgemeenschap totdat de grote wassing wordt verricht. </a:t>
            </a:r>
            <a:r>
              <a:rPr lang="nl-NL" sz="3200" dirty="0" smtClean="0"/>
              <a:t>Dit is de uitspraak van de meerderheid van de geleerden.</a:t>
            </a:r>
          </a:p>
          <a:p>
            <a:pPr marL="514350" indent="-514350">
              <a:buFont typeface="+mj-lt"/>
              <a:buAutoNum type="arabicParenR" startAt="7"/>
            </a:pPr>
            <a:r>
              <a:rPr lang="nl-NL" sz="3200" dirty="0" smtClean="0"/>
              <a:t>In het geval van een zaadlozing en geslachtsgemeenschap komt er bij: </a:t>
            </a:r>
            <a:r>
              <a:rPr lang="nl-NL" sz="3200" b="1" dirty="0" smtClean="0"/>
              <a:t>het reciteren van de </a:t>
            </a:r>
            <a:r>
              <a:rPr lang="nl-NL" sz="3200" b="1" dirty="0" err="1" smtClean="0"/>
              <a:t>Qor-aan</a:t>
            </a:r>
            <a:r>
              <a:rPr lang="nl-NL" sz="3200" b="1" dirty="0" smtClean="0"/>
              <a:t>. </a:t>
            </a:r>
            <a:r>
              <a:rPr lang="nl-NL" sz="3200" dirty="0" smtClean="0"/>
              <a:t>Dit is de uitspraak van de meerderheid van de </a:t>
            </a:r>
            <a:r>
              <a:rPr lang="nl-NL" sz="3200" dirty="0" smtClean="0"/>
              <a:t>geleerden.</a:t>
            </a:r>
            <a:endParaRPr lang="nl-NL" sz="3200" dirty="0" smtClean="0"/>
          </a:p>
          <a:p>
            <a:pPr marL="514350" indent="-514350">
              <a:buFont typeface="Wingdings" pitchFamily="2" charset="2"/>
              <a:buChar char="§"/>
            </a:pPr>
            <a:r>
              <a:rPr lang="nl-NL" sz="3200" dirty="0" smtClean="0"/>
              <a:t>Men </a:t>
            </a:r>
            <a:r>
              <a:rPr lang="nl-NL" sz="3200" dirty="0" smtClean="0"/>
              <a:t>mag wel een vers aanhalen als bewijs, </a:t>
            </a:r>
            <a:r>
              <a:rPr lang="nl-NL" sz="3200" i="1" dirty="0" err="1" smtClean="0"/>
              <a:t>Aayat</a:t>
            </a:r>
            <a:r>
              <a:rPr lang="nl-NL" sz="3200" i="1" dirty="0" smtClean="0"/>
              <a:t> al </a:t>
            </a:r>
            <a:r>
              <a:rPr lang="nl-NL" sz="3200" i="1" dirty="0" err="1" smtClean="0"/>
              <a:t>Koersie</a:t>
            </a:r>
            <a:r>
              <a:rPr lang="nl-NL" sz="3200" i="1" dirty="0" smtClean="0"/>
              <a:t> </a:t>
            </a:r>
            <a:r>
              <a:rPr lang="nl-NL" sz="3200" dirty="0" smtClean="0"/>
              <a:t>en </a:t>
            </a:r>
            <a:r>
              <a:rPr lang="nl-NL" sz="3200" i="1" dirty="0" err="1" smtClean="0"/>
              <a:t>al-Moe’awwidhaat</a:t>
            </a:r>
            <a:r>
              <a:rPr lang="nl-NL" sz="3200" i="1" dirty="0" smtClean="0"/>
              <a:t> </a:t>
            </a:r>
            <a:r>
              <a:rPr lang="nl-NL" sz="3200" dirty="0" smtClean="0"/>
              <a:t>(</a:t>
            </a:r>
            <a:r>
              <a:rPr lang="nl-NL" sz="3200" i="1" dirty="0" err="1" smtClean="0"/>
              <a:t>soerat</a:t>
            </a:r>
            <a:r>
              <a:rPr lang="nl-NL" sz="3200" i="1" dirty="0" smtClean="0"/>
              <a:t> </a:t>
            </a:r>
            <a:r>
              <a:rPr lang="nl-NL" sz="3200" i="1" dirty="0" err="1" smtClean="0"/>
              <a:t>an-Naas</a:t>
            </a:r>
            <a:r>
              <a:rPr lang="nl-NL" sz="3200" i="1" dirty="0" smtClean="0"/>
              <a:t> </a:t>
            </a:r>
            <a:r>
              <a:rPr lang="nl-NL" sz="3200" dirty="0" smtClean="0"/>
              <a:t>en </a:t>
            </a:r>
            <a:r>
              <a:rPr lang="nl-NL" sz="3200" i="1" dirty="0" err="1" smtClean="0"/>
              <a:t>al-Falaq</a:t>
            </a:r>
            <a:r>
              <a:rPr lang="nl-NL" sz="3200" dirty="0" smtClean="0"/>
              <a:t>)</a:t>
            </a:r>
            <a:r>
              <a:rPr lang="nl-NL" sz="3200" i="1" dirty="0" smtClean="0"/>
              <a:t> </a:t>
            </a:r>
            <a:r>
              <a:rPr lang="nl-NL" sz="3200" dirty="0" smtClean="0"/>
              <a:t>reciteren </a:t>
            </a:r>
            <a:r>
              <a:rPr lang="nl-NL" sz="3200" dirty="0" smtClean="0"/>
              <a:t>bij het slapen gaan, </a:t>
            </a:r>
            <a:r>
              <a:rPr lang="nl-NL" sz="3200" i="1" dirty="0" err="1" smtClean="0"/>
              <a:t>Roqyah</a:t>
            </a:r>
            <a:r>
              <a:rPr lang="nl-NL" sz="3200" i="1" dirty="0" smtClean="0"/>
              <a:t> </a:t>
            </a:r>
            <a:r>
              <a:rPr lang="nl-NL" sz="3200" dirty="0" smtClean="0"/>
              <a:t>lezen over zichzelf of een </a:t>
            </a:r>
            <a:r>
              <a:rPr lang="nl-NL" sz="3200" dirty="0" smtClean="0"/>
              <a:t>anderen </a:t>
            </a:r>
            <a:r>
              <a:rPr lang="nl-NL" sz="3200" dirty="0" smtClean="0"/>
              <a:t>en dergelijke. Het is namelijk overgeleverd dat ‘</a:t>
            </a:r>
            <a:r>
              <a:rPr lang="nl-NL" sz="3200" dirty="0" err="1" smtClean="0"/>
              <a:t>Abdoellaah</a:t>
            </a:r>
            <a:r>
              <a:rPr lang="nl-NL" sz="3200" dirty="0" smtClean="0"/>
              <a:t> </a:t>
            </a:r>
            <a:r>
              <a:rPr lang="nl-NL" sz="3200" dirty="0" err="1" smtClean="0"/>
              <a:t>ibn</a:t>
            </a:r>
            <a:r>
              <a:rPr lang="nl-NL" sz="3200" dirty="0" smtClean="0"/>
              <a:t> ‘</a:t>
            </a:r>
            <a:r>
              <a:rPr lang="nl-NL" sz="3200" dirty="0" err="1" smtClean="0"/>
              <a:t>Abbaas</a:t>
            </a:r>
            <a:r>
              <a:rPr lang="nl-NL" sz="3200" dirty="0" smtClean="0"/>
              <a:t> zei: </a:t>
            </a:r>
            <a:r>
              <a:rPr lang="nl-NL" sz="3200" i="1" dirty="0" smtClean="0"/>
              <a:t>“Er is niets mis met het reciteren van één of twee verzen.” </a:t>
            </a:r>
            <a:r>
              <a:rPr lang="nl-NL" sz="3200" dirty="0" smtClean="0"/>
              <a:t>D.w.z. voor de persoon in de grote toestand van </a:t>
            </a:r>
            <a:r>
              <a:rPr lang="nl-NL" sz="3200" dirty="0" smtClean="0"/>
              <a:t>onreinheid.</a:t>
            </a:r>
          </a:p>
          <a:p>
            <a:pPr marL="514350" indent="-514350">
              <a:buFontTx/>
              <a:buChar char="-"/>
            </a:pPr>
            <a:r>
              <a:rPr lang="nl-NL" sz="3200" dirty="0" smtClean="0"/>
              <a:t>De geleerden van </a:t>
            </a:r>
            <a:r>
              <a:rPr lang="nl-NL" sz="3200" i="1" dirty="0" err="1" smtClean="0"/>
              <a:t>al-Maalikiyyah</a:t>
            </a:r>
            <a:r>
              <a:rPr lang="nl-NL" sz="3200" i="1" dirty="0" smtClean="0"/>
              <a:t> </a:t>
            </a:r>
            <a:r>
              <a:rPr lang="nl-NL" sz="3200" dirty="0" smtClean="0"/>
              <a:t>zeiden namelijk: Het gedenken van Allah en reciteren van verzen is voor de moslim als water voor de vissen. Een algemeen absoluut verbod om </a:t>
            </a:r>
            <a:r>
              <a:rPr lang="nl-NL" sz="3200" dirty="0" err="1" smtClean="0"/>
              <a:t>Qor-aan</a:t>
            </a:r>
            <a:r>
              <a:rPr lang="nl-NL" sz="3200" dirty="0" smtClean="0"/>
              <a:t> te reciteren tijdens de grote staat van onreinheid is te zwaar en moeilijk voor de moslims. Vandaar dat zij de uitzondering hebben gemaakt om één of twee verzen te lezen.</a:t>
            </a:r>
          </a:p>
          <a:p>
            <a:pPr marL="514350" indent="-514350">
              <a:buNone/>
            </a:pPr>
            <a:endParaRPr lang="nl-NL" sz="32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 y="-27384"/>
            <a:ext cx="9144000" cy="6858000"/>
          </a:xfrm>
        </p:spPr>
        <p:txBody>
          <a:bodyPr>
            <a:normAutofit/>
          </a:bodyPr>
          <a:lstStyle/>
          <a:p>
            <a:pPr marL="514350" indent="-514350">
              <a:buAutoNum type="arabicParenR"/>
            </a:pPr>
            <a:endParaRPr lang="nl-NL" sz="3200" dirty="0" smtClean="0"/>
          </a:p>
          <a:p>
            <a:pPr marL="514350" indent="-514350">
              <a:buFont typeface="Wingdings" pitchFamily="2" charset="2"/>
              <a:buChar char="§"/>
            </a:pPr>
            <a:r>
              <a:rPr lang="nl-NL" sz="3200" dirty="0" smtClean="0"/>
              <a:t>De menstruerende vrouw </a:t>
            </a:r>
            <a:r>
              <a:rPr lang="nl-NL" sz="3200" dirty="0" smtClean="0"/>
              <a:t>dan </a:t>
            </a:r>
            <a:r>
              <a:rPr lang="nl-NL" sz="3200" dirty="0" smtClean="0"/>
              <a:t>wel de vrouw die </a:t>
            </a:r>
            <a:r>
              <a:rPr lang="nl-NL" sz="3200" dirty="0" smtClean="0"/>
              <a:t>in haar kraamperiode </a:t>
            </a:r>
            <a:r>
              <a:rPr lang="nl-NL" sz="3200" dirty="0" smtClean="0"/>
              <a:t>zit mag wel </a:t>
            </a:r>
            <a:r>
              <a:rPr lang="nl-NL" sz="3200" dirty="0" err="1" smtClean="0"/>
              <a:t>Qor-aan</a:t>
            </a:r>
            <a:r>
              <a:rPr lang="nl-NL" sz="3200" dirty="0" smtClean="0"/>
              <a:t> lezen (zonder deze aan te raken). Dit is de meest bekende mening binnen </a:t>
            </a:r>
            <a:r>
              <a:rPr lang="nl-NL" sz="3200" i="1" dirty="0" err="1" smtClean="0"/>
              <a:t>al-Maalikiyyah</a:t>
            </a:r>
            <a:r>
              <a:rPr lang="nl-NL" sz="3200" dirty="0" smtClean="0"/>
              <a:t>, in tegenstelling tot de andere wetscholen. Tevens is deze mening verkozen door </a:t>
            </a:r>
            <a:r>
              <a:rPr lang="nl-NL" sz="3200" dirty="0" err="1" smtClean="0"/>
              <a:t>sheikh</a:t>
            </a:r>
            <a:r>
              <a:rPr lang="nl-NL" sz="3200" dirty="0" smtClean="0"/>
              <a:t> </a:t>
            </a:r>
            <a:r>
              <a:rPr lang="nl-NL" sz="3200" dirty="0" err="1" smtClean="0"/>
              <a:t>al-Islaam</a:t>
            </a:r>
            <a:r>
              <a:rPr lang="nl-NL" sz="3200" dirty="0" smtClean="0"/>
              <a:t> </a:t>
            </a:r>
            <a:r>
              <a:rPr lang="nl-NL" sz="3200" dirty="0" err="1" smtClean="0"/>
              <a:t>ibn</a:t>
            </a:r>
            <a:r>
              <a:rPr lang="nl-NL" sz="3200" dirty="0" smtClean="0"/>
              <a:t> </a:t>
            </a:r>
            <a:r>
              <a:rPr lang="nl-NL" sz="3200" dirty="0" err="1" smtClean="0"/>
              <a:t>Taymiyyah</a:t>
            </a:r>
            <a:r>
              <a:rPr lang="nl-NL" sz="3200" dirty="0" smtClean="0"/>
              <a:t>.</a:t>
            </a:r>
          </a:p>
          <a:p>
            <a:pPr marL="514350" indent="-514350">
              <a:buFontTx/>
              <a:buChar char="-"/>
            </a:pPr>
            <a:r>
              <a:rPr lang="nl-NL" sz="3200" dirty="0" smtClean="0"/>
              <a:t>De geleerden van </a:t>
            </a:r>
            <a:r>
              <a:rPr lang="nl-NL" sz="3200" i="1" dirty="0" err="1" smtClean="0"/>
              <a:t>al-Maalikiyyah</a:t>
            </a:r>
            <a:r>
              <a:rPr lang="nl-NL" sz="3200" i="1" dirty="0" smtClean="0"/>
              <a:t> </a:t>
            </a:r>
            <a:r>
              <a:rPr lang="nl-NL" sz="3200" dirty="0" smtClean="0"/>
              <a:t>hebben deze uitspraak gedaan omdat de vrouw anders veel moeilijkheid zal ondervinden als gevolg van het niet mogen reciteren van de </a:t>
            </a:r>
            <a:r>
              <a:rPr lang="nl-NL" sz="3200" dirty="0" err="1" smtClean="0"/>
              <a:t>Qor-aan</a:t>
            </a:r>
            <a:r>
              <a:rPr lang="nl-NL" sz="3200" dirty="0" smtClean="0"/>
              <a:t>.</a:t>
            </a:r>
          </a:p>
          <a:p>
            <a:pPr marL="514350" indent="-514350">
              <a:buNone/>
            </a:pPr>
            <a:endParaRPr lang="nl-NL" sz="3200" dirty="0" smtClean="0"/>
          </a:p>
          <a:p>
            <a:pPr marL="514350" indent="-514350">
              <a:buNone/>
            </a:pPr>
            <a:endParaRPr lang="nl-NL" sz="32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None/>
            </a:pPr>
            <a:endParaRPr lang="nl-NL" sz="2900" dirty="0" smtClean="0"/>
          </a:p>
          <a:p>
            <a:pPr algn="ctr" rtl="1">
              <a:buNone/>
            </a:pPr>
            <a:r>
              <a:rPr lang="ar-SA" sz="3200" dirty="0" smtClean="0"/>
              <a:t>فصلٌ فُرُوضُ الغَسلِ قَصْدٌ يُحتَضرْ</a:t>
            </a:r>
            <a:endParaRPr lang="nl-NL" sz="3200" dirty="0" smtClean="0"/>
          </a:p>
          <a:p>
            <a:pPr algn="ctr" rtl="1">
              <a:buNone/>
            </a:pPr>
            <a:r>
              <a:rPr lang="ar-SA" sz="3200" dirty="0" smtClean="0"/>
              <a:t>فَوْرٌ عُمومُ </a:t>
            </a:r>
            <a:r>
              <a:rPr lang="ar-SA" sz="3200" dirty="0" err="1" smtClean="0"/>
              <a:t>الدَّلْك</a:t>
            </a:r>
            <a:r>
              <a:rPr lang="ar-SA" sz="3200" dirty="0" smtClean="0"/>
              <a:t> تَخْلِيلُ الشّعرَ</a:t>
            </a:r>
            <a:endParaRPr lang="nl-NL" sz="3200" dirty="0" smtClean="0"/>
          </a:p>
          <a:p>
            <a:pPr>
              <a:buNone/>
            </a:pPr>
            <a:endParaRPr lang="nl-NL" sz="3200" b="1" i="1" dirty="0" smtClean="0"/>
          </a:p>
          <a:p>
            <a:pPr>
              <a:buNone/>
            </a:pPr>
            <a:r>
              <a:rPr lang="nl-NL" sz="3200" b="1" i="1" dirty="0" smtClean="0"/>
              <a:t>25. </a:t>
            </a:r>
            <a:r>
              <a:rPr lang="nl-NL" sz="3200" i="1" dirty="0" smtClean="0"/>
              <a:t>Hoofdstuk: de verplichtingen van de grote wassing zijn de aanwezigheid van de intentie, de opeenvolging, over het hele lichaam wrijven, en het met de vingers gaan tussen de haren</a:t>
            </a:r>
            <a:endParaRPr lang="nl-NL" sz="3200" dirty="0" smtClean="0"/>
          </a:p>
          <a:p>
            <a:pPr>
              <a:buNone/>
            </a:pPr>
            <a:endParaRPr lang="ar-SA" sz="2900" dirty="0" smtClean="0"/>
          </a:p>
          <a:p>
            <a:pPr>
              <a:buNone/>
            </a:pPr>
            <a:r>
              <a:rPr lang="en-US" sz="2900" b="1" u="sng" dirty="0" smtClean="0"/>
              <a:t>De </a:t>
            </a:r>
            <a:r>
              <a:rPr lang="en-US" sz="2900" b="1" u="sng" dirty="0" err="1" smtClean="0"/>
              <a:t>grote</a:t>
            </a:r>
            <a:r>
              <a:rPr lang="en-US" sz="2900" b="1" u="sng" dirty="0" smtClean="0"/>
              <a:t> </a:t>
            </a:r>
            <a:r>
              <a:rPr lang="en-US" sz="2900" b="1" u="sng" dirty="0" err="1" smtClean="0"/>
              <a:t>wassing</a:t>
            </a:r>
            <a:r>
              <a:rPr lang="en-US" sz="2900" b="1" u="sng" dirty="0" smtClean="0"/>
              <a:t> </a:t>
            </a:r>
            <a:r>
              <a:rPr lang="en-US" sz="2900" b="1" u="sng" dirty="0" err="1" smtClean="0"/>
              <a:t>kent</a:t>
            </a:r>
            <a:r>
              <a:rPr lang="en-US" sz="2900" b="1" u="sng" dirty="0" smtClean="0"/>
              <a:t> 4 </a:t>
            </a:r>
            <a:r>
              <a:rPr lang="en-US" sz="2900" b="1" u="sng" dirty="0" err="1" smtClean="0"/>
              <a:t>verplichtingen</a:t>
            </a:r>
            <a:r>
              <a:rPr lang="en-US" sz="2900" b="1" u="sng" dirty="0" smtClean="0"/>
              <a:t>:</a:t>
            </a:r>
          </a:p>
          <a:p>
            <a:pPr marL="514350" indent="-514350">
              <a:buAutoNum type="arabicPeriod"/>
            </a:pPr>
            <a:r>
              <a:rPr lang="en-US" sz="2900" b="1" dirty="0" smtClean="0"/>
              <a:t>De </a:t>
            </a:r>
            <a:r>
              <a:rPr lang="en-US" sz="2900" b="1" dirty="0" err="1" smtClean="0"/>
              <a:t>intentie</a:t>
            </a:r>
            <a:endParaRPr lang="en-US" sz="2900" b="1" dirty="0" smtClean="0"/>
          </a:p>
          <a:p>
            <a:pPr marL="514350" indent="-514350">
              <a:buAutoNum type="arabicPeriod"/>
            </a:pPr>
            <a:r>
              <a:rPr lang="en-US" sz="2900" b="1" dirty="0" smtClean="0"/>
              <a:t>De </a:t>
            </a:r>
            <a:r>
              <a:rPr lang="en-US" sz="2900" b="1" dirty="0" err="1" smtClean="0"/>
              <a:t>opeenvolging</a:t>
            </a:r>
            <a:r>
              <a:rPr lang="en-US" sz="2900" b="1" dirty="0" smtClean="0"/>
              <a:t>  (</a:t>
            </a:r>
            <a:r>
              <a:rPr lang="en-US" sz="2900" b="1" i="1" dirty="0" smtClean="0"/>
              <a:t>al-</a:t>
            </a:r>
            <a:r>
              <a:rPr lang="en-US" sz="2900" b="1" i="1" dirty="0" err="1" smtClean="0"/>
              <a:t>fawr</a:t>
            </a:r>
            <a:r>
              <a:rPr lang="en-US" sz="2900" b="1" dirty="0" smtClean="0"/>
              <a:t>).</a:t>
            </a:r>
          </a:p>
          <a:p>
            <a:pPr marL="514350" indent="-514350">
              <a:buFontTx/>
              <a:buChar char="-"/>
            </a:pPr>
            <a:r>
              <a:rPr lang="en-US" sz="2900" dirty="0" err="1" smtClean="0"/>
              <a:t>Dit</a:t>
            </a:r>
            <a:r>
              <a:rPr lang="en-US" sz="2900" dirty="0" smtClean="0"/>
              <a:t> is </a:t>
            </a:r>
            <a:r>
              <a:rPr lang="en-US" sz="2900" dirty="0" err="1" smtClean="0"/>
              <a:t>altijd</a:t>
            </a:r>
            <a:r>
              <a:rPr lang="en-US" sz="2900" dirty="0" smtClean="0"/>
              <a:t> </a:t>
            </a:r>
            <a:r>
              <a:rPr lang="en-US" sz="2900" dirty="0" err="1" smtClean="0"/>
              <a:t>verplicht</a:t>
            </a:r>
            <a:r>
              <a:rPr lang="en-US" sz="2900" dirty="0" smtClean="0"/>
              <a:t> </a:t>
            </a:r>
            <a:r>
              <a:rPr lang="en-US" sz="2900" dirty="0" err="1" smtClean="0"/>
              <a:t>bij</a:t>
            </a:r>
            <a:r>
              <a:rPr lang="en-US" sz="2900" dirty="0" smtClean="0"/>
              <a:t> al-</a:t>
            </a:r>
            <a:r>
              <a:rPr lang="en-US" sz="2900" dirty="0" err="1" smtClean="0"/>
              <a:t>Maalikiyyah</a:t>
            </a:r>
            <a:r>
              <a:rPr lang="en-US" sz="2900" dirty="0" smtClean="0"/>
              <a:t> met </a:t>
            </a:r>
            <a:r>
              <a:rPr lang="en-US" sz="2900" i="1" dirty="0" err="1" smtClean="0"/>
              <a:t>adh-dhikr</a:t>
            </a:r>
            <a:r>
              <a:rPr lang="en-US" sz="2900" i="1" dirty="0" smtClean="0"/>
              <a:t>  (</a:t>
            </a:r>
            <a:r>
              <a:rPr lang="en-US" sz="2900" dirty="0" err="1" smtClean="0"/>
              <a:t>tegenovergestelde</a:t>
            </a:r>
            <a:r>
              <a:rPr lang="en-US" sz="2900" dirty="0" smtClean="0"/>
              <a:t> van </a:t>
            </a:r>
            <a:r>
              <a:rPr lang="en-US" sz="2900" dirty="0" err="1" smtClean="0"/>
              <a:t>vergeetachtigheid</a:t>
            </a:r>
            <a:r>
              <a:rPr lang="en-US" sz="2900" dirty="0" smtClean="0"/>
              <a:t>) en </a:t>
            </a:r>
            <a:r>
              <a:rPr lang="en-US" sz="2900" i="1" dirty="0" smtClean="0"/>
              <a:t>al-</a:t>
            </a:r>
            <a:r>
              <a:rPr lang="en-US" sz="2900" i="1" dirty="0" err="1" smtClean="0"/>
              <a:t>qodrah</a:t>
            </a:r>
            <a:r>
              <a:rPr lang="en-US" sz="2900" i="1" dirty="0" smtClean="0"/>
              <a:t> </a:t>
            </a:r>
            <a:r>
              <a:rPr lang="en-US" sz="2900" dirty="0" smtClean="0"/>
              <a:t>(</a:t>
            </a:r>
            <a:r>
              <a:rPr lang="en-US" sz="2900" dirty="0" err="1" smtClean="0"/>
              <a:t>dat</a:t>
            </a:r>
            <a:r>
              <a:rPr lang="en-US" sz="2900" dirty="0" smtClean="0"/>
              <a:t> men </a:t>
            </a:r>
            <a:r>
              <a:rPr lang="en-US" sz="2900" dirty="0" err="1" smtClean="0"/>
              <a:t>hiertoe</a:t>
            </a:r>
            <a:r>
              <a:rPr lang="en-US" sz="2900" dirty="0" smtClean="0"/>
              <a:t> in </a:t>
            </a:r>
            <a:r>
              <a:rPr lang="en-US" sz="2900" dirty="0" err="1" smtClean="0"/>
              <a:t>staat</a:t>
            </a:r>
            <a:r>
              <a:rPr lang="en-US" sz="2900" dirty="0" smtClean="0"/>
              <a:t> is).</a:t>
            </a:r>
          </a:p>
          <a:p>
            <a:pPr marL="514350" indent="-514350">
              <a:buFont typeface="+mj-lt"/>
              <a:buAutoNum type="arabicPeriod" startAt="3"/>
            </a:pPr>
            <a:r>
              <a:rPr lang="en-US" sz="2900" b="1" dirty="0" smtClean="0"/>
              <a:t>Het </a:t>
            </a:r>
            <a:r>
              <a:rPr lang="en-US" sz="2900" b="1" dirty="0" err="1" smtClean="0"/>
              <a:t>wrijven</a:t>
            </a:r>
            <a:r>
              <a:rPr lang="en-US" sz="2900" b="1" dirty="0" smtClean="0"/>
              <a:t> over het </a:t>
            </a:r>
            <a:r>
              <a:rPr lang="en-US" sz="2900" b="1" dirty="0" err="1" smtClean="0"/>
              <a:t>hele</a:t>
            </a:r>
            <a:r>
              <a:rPr lang="en-US" sz="2900" b="1" dirty="0" smtClean="0"/>
              <a:t> </a:t>
            </a:r>
            <a:r>
              <a:rPr lang="en-US" sz="2900" b="1" dirty="0" err="1" smtClean="0"/>
              <a:t>lichaam</a:t>
            </a:r>
            <a:r>
              <a:rPr lang="en-US" sz="2900" b="1" dirty="0" smtClean="0"/>
              <a:t> (</a:t>
            </a:r>
            <a:r>
              <a:rPr lang="en-US" sz="2900" b="1" i="1" dirty="0" smtClean="0"/>
              <a:t>ad-</a:t>
            </a:r>
            <a:r>
              <a:rPr lang="en-US" sz="2900" b="1" i="1" dirty="0" err="1" smtClean="0"/>
              <a:t>dalk</a:t>
            </a:r>
            <a:r>
              <a:rPr lang="en-US" sz="2900" b="1" dirty="0" smtClean="0"/>
              <a:t>). </a:t>
            </a:r>
            <a:r>
              <a:rPr lang="en-US" sz="2900" dirty="0" smtClean="0"/>
              <a:t/>
            </a:r>
            <a:br>
              <a:rPr lang="en-US" sz="2900" dirty="0" smtClean="0"/>
            </a:br>
            <a:r>
              <a:rPr lang="en-US" sz="2900" dirty="0" smtClean="0"/>
              <a:t>- </a:t>
            </a:r>
            <a:r>
              <a:rPr lang="en-US" sz="2900" dirty="0" err="1" smtClean="0"/>
              <a:t>Zoals</a:t>
            </a:r>
            <a:r>
              <a:rPr lang="en-US" sz="2900" dirty="0" smtClean="0"/>
              <a:t> reeds </a:t>
            </a:r>
            <a:r>
              <a:rPr lang="en-US" sz="2900" dirty="0" err="1" smtClean="0"/>
              <a:t>genoemd</a:t>
            </a:r>
            <a:r>
              <a:rPr lang="en-US" sz="2900" dirty="0" smtClean="0"/>
              <a:t> </a:t>
            </a:r>
            <a:r>
              <a:rPr lang="en-US" sz="2900" dirty="0" err="1" smtClean="0"/>
              <a:t>bij</a:t>
            </a:r>
            <a:r>
              <a:rPr lang="en-US" sz="2900" dirty="0" smtClean="0"/>
              <a:t> de </a:t>
            </a:r>
            <a:r>
              <a:rPr lang="en-US" sz="2900" dirty="0" err="1" smtClean="0"/>
              <a:t>kleine</a:t>
            </a:r>
            <a:r>
              <a:rPr lang="en-US" sz="2900" dirty="0" smtClean="0"/>
              <a:t> </a:t>
            </a:r>
            <a:r>
              <a:rPr lang="en-US" sz="2900" dirty="0" err="1" smtClean="0"/>
              <a:t>wassing</a:t>
            </a:r>
            <a:r>
              <a:rPr lang="en-US" sz="2900" dirty="0" smtClean="0"/>
              <a:t>, is de </a:t>
            </a:r>
            <a:r>
              <a:rPr lang="en-US" sz="2900" dirty="0" err="1" smtClean="0"/>
              <a:t>juiste</a:t>
            </a:r>
            <a:r>
              <a:rPr lang="en-US" sz="2900" dirty="0" smtClean="0"/>
              <a:t> </a:t>
            </a:r>
            <a:r>
              <a:rPr lang="en-US" sz="2900" dirty="0" err="1" smtClean="0"/>
              <a:t>uitspraak</a:t>
            </a:r>
            <a:r>
              <a:rPr lang="en-US" sz="2900" dirty="0" smtClean="0"/>
              <a:t> </a:t>
            </a:r>
            <a:r>
              <a:rPr lang="en-US" sz="2900" dirty="0" err="1" smtClean="0"/>
              <a:t>dat</a:t>
            </a:r>
            <a:r>
              <a:rPr lang="en-US" sz="2900" dirty="0" smtClean="0"/>
              <a:t> </a:t>
            </a:r>
            <a:r>
              <a:rPr lang="en-US" sz="2900" i="1" dirty="0" smtClean="0"/>
              <a:t>ad-</a:t>
            </a:r>
            <a:r>
              <a:rPr lang="en-US" sz="2900" i="1" dirty="0" err="1" smtClean="0"/>
              <a:t>dalk</a:t>
            </a:r>
            <a:r>
              <a:rPr lang="en-US" sz="2900" i="1" dirty="0" smtClean="0"/>
              <a:t> </a:t>
            </a:r>
            <a:r>
              <a:rPr lang="en-US" sz="2900" dirty="0" smtClean="0"/>
              <a:t>(het </a:t>
            </a:r>
            <a:r>
              <a:rPr lang="en-US" sz="2900" dirty="0" err="1" smtClean="0"/>
              <a:t>wrijven</a:t>
            </a:r>
            <a:r>
              <a:rPr lang="en-US" sz="2900" dirty="0" smtClean="0"/>
              <a:t> over de </a:t>
            </a:r>
            <a:r>
              <a:rPr lang="en-US" sz="2900" dirty="0" err="1" smtClean="0"/>
              <a:t>lichaamsdelen</a:t>
            </a:r>
            <a:r>
              <a:rPr lang="en-US" sz="2900" dirty="0" smtClean="0"/>
              <a:t>) </a:t>
            </a:r>
            <a:r>
              <a:rPr lang="en-US" sz="2900" dirty="0" err="1" smtClean="0"/>
              <a:t>geen</a:t>
            </a:r>
            <a:r>
              <a:rPr lang="en-US" sz="2900" dirty="0" smtClean="0"/>
              <a:t> </a:t>
            </a:r>
            <a:r>
              <a:rPr lang="en-US" sz="2900" dirty="0" err="1" smtClean="0"/>
              <a:t>verplichting</a:t>
            </a:r>
            <a:r>
              <a:rPr lang="en-US" sz="2900" dirty="0" smtClean="0"/>
              <a:t> op </a:t>
            </a:r>
            <a:r>
              <a:rPr lang="en-US" sz="2900" dirty="0" err="1" smtClean="0"/>
              <a:t>zichzelf</a:t>
            </a:r>
            <a:r>
              <a:rPr lang="en-US" sz="2900" dirty="0" smtClean="0"/>
              <a:t>. </a:t>
            </a:r>
            <a:r>
              <a:rPr lang="en-US" sz="2900" i="1" dirty="0" smtClean="0"/>
              <a:t>Ad-</a:t>
            </a:r>
            <a:r>
              <a:rPr lang="en-US" sz="2900" i="1" dirty="0" err="1" smtClean="0"/>
              <a:t>Dalk</a:t>
            </a:r>
            <a:r>
              <a:rPr lang="en-US" sz="2900" i="1" dirty="0" smtClean="0"/>
              <a:t> </a:t>
            </a:r>
            <a:r>
              <a:rPr lang="en-US" sz="2900" dirty="0" smtClean="0"/>
              <a:t>is </a:t>
            </a:r>
            <a:r>
              <a:rPr lang="en-US" sz="2900" dirty="0" err="1" smtClean="0"/>
              <a:t>enkel</a:t>
            </a:r>
            <a:r>
              <a:rPr lang="en-US" sz="2900" dirty="0" smtClean="0"/>
              <a:t> </a:t>
            </a:r>
            <a:r>
              <a:rPr lang="en-US" sz="2900" dirty="0" err="1" smtClean="0"/>
              <a:t>verplicht</a:t>
            </a:r>
            <a:r>
              <a:rPr lang="en-US" sz="2900" dirty="0" smtClean="0"/>
              <a:t> </a:t>
            </a:r>
            <a:r>
              <a:rPr lang="en-US" sz="2900" dirty="0" err="1" smtClean="0"/>
              <a:t>als</a:t>
            </a:r>
            <a:r>
              <a:rPr lang="en-US" sz="2900" dirty="0" smtClean="0"/>
              <a:t> </a:t>
            </a:r>
            <a:r>
              <a:rPr lang="en-US" sz="2900" dirty="0" err="1" smtClean="0"/>
              <a:t>een</a:t>
            </a:r>
            <a:r>
              <a:rPr lang="en-US" sz="2900" dirty="0" smtClean="0"/>
              <a:t> </a:t>
            </a:r>
            <a:r>
              <a:rPr lang="en-US" sz="2900" dirty="0" err="1" smtClean="0"/>
              <a:t>persoon</a:t>
            </a:r>
            <a:r>
              <a:rPr lang="en-US" sz="2900" dirty="0" smtClean="0"/>
              <a:t> </a:t>
            </a:r>
            <a:r>
              <a:rPr lang="en-US" sz="2900" dirty="0" err="1" smtClean="0"/>
              <a:t>niet</a:t>
            </a:r>
            <a:r>
              <a:rPr lang="en-US" sz="2900" dirty="0" smtClean="0"/>
              <a:t> </a:t>
            </a:r>
            <a:r>
              <a:rPr lang="en-US" sz="2900" dirty="0" err="1" smtClean="0"/>
              <a:t>zeker</a:t>
            </a:r>
            <a:r>
              <a:rPr lang="en-US" sz="2900" dirty="0" smtClean="0"/>
              <a:t> </a:t>
            </a:r>
            <a:r>
              <a:rPr lang="en-US" sz="2900" dirty="0" err="1" smtClean="0"/>
              <a:t>weet</a:t>
            </a:r>
            <a:r>
              <a:rPr lang="en-US" sz="2900" dirty="0" smtClean="0"/>
              <a:t> of het water het </a:t>
            </a:r>
            <a:r>
              <a:rPr lang="en-US" sz="2900" dirty="0" err="1" smtClean="0"/>
              <a:t>lichaam</a:t>
            </a:r>
            <a:r>
              <a:rPr lang="en-US" sz="2900" dirty="0" smtClean="0"/>
              <a:t> </a:t>
            </a:r>
            <a:r>
              <a:rPr lang="en-US" sz="2900" dirty="0" err="1" smtClean="0"/>
              <a:t>heeft</a:t>
            </a:r>
            <a:r>
              <a:rPr lang="en-US" sz="2900" dirty="0" smtClean="0"/>
              <a:t> </a:t>
            </a:r>
            <a:r>
              <a:rPr lang="en-US" sz="2900" dirty="0" err="1" smtClean="0"/>
              <a:t>bereikt</a:t>
            </a:r>
            <a:r>
              <a:rPr lang="en-US" sz="2900" dirty="0" smtClean="0"/>
              <a:t>.</a:t>
            </a:r>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20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20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None/>
            </a:pPr>
            <a:endParaRPr lang="nl-NL" sz="2900" dirty="0" smtClean="0"/>
          </a:p>
          <a:p>
            <a:pPr marL="514350" indent="-514350">
              <a:buFont typeface="+mj-lt"/>
              <a:buAutoNum type="arabicPeriod" startAt="4"/>
            </a:pPr>
            <a:r>
              <a:rPr lang="en-US" sz="2900" dirty="0" smtClean="0"/>
              <a:t>Met de </a:t>
            </a:r>
            <a:r>
              <a:rPr lang="en-US" sz="2900" dirty="0" err="1" smtClean="0"/>
              <a:t>vingers</a:t>
            </a:r>
            <a:r>
              <a:rPr lang="en-US" sz="2900" dirty="0" smtClean="0"/>
              <a:t> </a:t>
            </a:r>
            <a:r>
              <a:rPr lang="en-US" sz="2900" dirty="0" err="1" smtClean="0"/>
              <a:t>tussen</a:t>
            </a:r>
            <a:r>
              <a:rPr lang="en-US" sz="2900" dirty="0" smtClean="0"/>
              <a:t> de </a:t>
            </a:r>
            <a:r>
              <a:rPr lang="en-US" sz="2900" dirty="0" err="1" smtClean="0"/>
              <a:t>haren</a:t>
            </a:r>
            <a:r>
              <a:rPr lang="en-US" sz="2900" dirty="0" smtClean="0"/>
              <a:t> </a:t>
            </a:r>
            <a:r>
              <a:rPr lang="en-US" sz="2900" dirty="0" err="1" smtClean="0"/>
              <a:t>gaan</a:t>
            </a:r>
            <a:r>
              <a:rPr lang="en-US" sz="2900" dirty="0" smtClean="0"/>
              <a:t>. </a:t>
            </a:r>
          </a:p>
          <a:p>
            <a:pPr marL="514350" indent="-514350">
              <a:buNone/>
            </a:pPr>
            <a:r>
              <a:rPr lang="en-US" sz="2900" dirty="0" smtClean="0"/>
              <a:t>- Het </a:t>
            </a:r>
            <a:r>
              <a:rPr lang="en-US" sz="2900" dirty="0" err="1" smtClean="0"/>
              <a:t>bewijs</a:t>
            </a:r>
            <a:r>
              <a:rPr lang="en-US" sz="2900" dirty="0" smtClean="0"/>
              <a:t> </a:t>
            </a:r>
            <a:r>
              <a:rPr lang="en-US" sz="2900" dirty="0" err="1" smtClean="0"/>
              <a:t>hiervoor</a:t>
            </a:r>
            <a:r>
              <a:rPr lang="en-US" sz="2900" dirty="0" smtClean="0"/>
              <a:t> is </a:t>
            </a:r>
            <a:r>
              <a:rPr lang="en-US" sz="2900" dirty="0" err="1" smtClean="0"/>
              <a:t>dat</a:t>
            </a:r>
            <a:r>
              <a:rPr lang="en-US" sz="2900" dirty="0" smtClean="0"/>
              <a:t> </a:t>
            </a:r>
            <a:r>
              <a:rPr lang="en-US" sz="2900" dirty="0" err="1" smtClean="0"/>
              <a:t>bij</a:t>
            </a:r>
            <a:r>
              <a:rPr lang="en-US" sz="2900" dirty="0" smtClean="0"/>
              <a:t> de </a:t>
            </a:r>
            <a:r>
              <a:rPr lang="en-US" sz="2900" dirty="0" err="1" smtClean="0"/>
              <a:t>grote</a:t>
            </a:r>
            <a:r>
              <a:rPr lang="en-US" sz="2900" dirty="0" smtClean="0"/>
              <a:t> </a:t>
            </a:r>
            <a:r>
              <a:rPr lang="en-US" sz="2900" dirty="0" err="1" smtClean="0"/>
              <a:t>wassing</a:t>
            </a:r>
            <a:r>
              <a:rPr lang="en-US" sz="2900" dirty="0" smtClean="0"/>
              <a:t> het </a:t>
            </a:r>
            <a:r>
              <a:rPr lang="en-US" sz="2900" dirty="0" err="1" smtClean="0"/>
              <a:t>hele</a:t>
            </a:r>
            <a:r>
              <a:rPr lang="en-US" sz="2900" dirty="0" smtClean="0"/>
              <a:t> </a:t>
            </a:r>
            <a:r>
              <a:rPr lang="en-US" sz="2900" dirty="0" err="1" smtClean="0"/>
              <a:t>lichaam</a:t>
            </a:r>
            <a:r>
              <a:rPr lang="en-US" sz="2900" dirty="0" smtClean="0"/>
              <a:t> </a:t>
            </a:r>
            <a:r>
              <a:rPr lang="en-US" sz="2900" dirty="0" err="1" smtClean="0"/>
              <a:t>gewassen</a:t>
            </a:r>
            <a:r>
              <a:rPr lang="en-US" sz="2900" dirty="0" smtClean="0"/>
              <a:t> </a:t>
            </a:r>
            <a:r>
              <a:rPr lang="en-US" sz="2900" dirty="0" err="1" smtClean="0"/>
              <a:t>dient</a:t>
            </a:r>
            <a:r>
              <a:rPr lang="en-US" sz="2900" dirty="0" smtClean="0"/>
              <a:t> </a:t>
            </a:r>
            <a:r>
              <a:rPr lang="en-US" sz="2900" dirty="0" err="1" smtClean="0"/>
              <a:t>te</a:t>
            </a:r>
            <a:r>
              <a:rPr lang="en-US" sz="2900" dirty="0" smtClean="0"/>
              <a:t> </a:t>
            </a:r>
            <a:r>
              <a:rPr lang="en-US" sz="2900" dirty="0" err="1" smtClean="0"/>
              <a:t>worden</a:t>
            </a:r>
            <a:r>
              <a:rPr lang="en-US" sz="2900" dirty="0" smtClean="0"/>
              <a:t>. De </a:t>
            </a:r>
            <a:r>
              <a:rPr lang="en-US" sz="2900" dirty="0" err="1" smtClean="0"/>
              <a:t>hoofdhuid</a:t>
            </a:r>
            <a:r>
              <a:rPr lang="en-US" sz="2900" dirty="0" smtClean="0"/>
              <a:t> en </a:t>
            </a:r>
            <a:r>
              <a:rPr lang="en-US" sz="2900" dirty="0" err="1" smtClean="0"/>
              <a:t>huid</a:t>
            </a:r>
            <a:r>
              <a:rPr lang="en-US" sz="2900" dirty="0" smtClean="0"/>
              <a:t> </a:t>
            </a:r>
            <a:r>
              <a:rPr lang="en-US" sz="2900" dirty="0" err="1" smtClean="0"/>
              <a:t>onder</a:t>
            </a:r>
            <a:r>
              <a:rPr lang="en-US" sz="2900" dirty="0" smtClean="0"/>
              <a:t> de </a:t>
            </a:r>
            <a:r>
              <a:rPr lang="en-US" sz="2900" dirty="0" err="1" smtClean="0"/>
              <a:t>baard</a:t>
            </a:r>
            <a:r>
              <a:rPr lang="en-US" sz="2900" dirty="0" smtClean="0"/>
              <a:t> </a:t>
            </a:r>
            <a:r>
              <a:rPr lang="en-US" sz="2900" dirty="0" err="1" smtClean="0"/>
              <a:t>valt</a:t>
            </a:r>
            <a:r>
              <a:rPr lang="en-US" sz="2900" dirty="0" smtClean="0"/>
              <a:t> </a:t>
            </a:r>
            <a:r>
              <a:rPr lang="en-US" sz="2900" dirty="0" err="1" smtClean="0"/>
              <a:t>hier</a:t>
            </a:r>
            <a:r>
              <a:rPr lang="en-US" sz="2900" dirty="0" smtClean="0"/>
              <a:t> </a:t>
            </a:r>
            <a:r>
              <a:rPr lang="en-US" sz="2900" dirty="0" err="1" smtClean="0"/>
              <a:t>ook</a:t>
            </a:r>
            <a:r>
              <a:rPr lang="en-US" sz="2900" dirty="0" smtClean="0"/>
              <a:t> </a:t>
            </a:r>
            <a:r>
              <a:rPr lang="en-US" sz="2900" dirty="0" err="1" smtClean="0"/>
              <a:t>onder</a:t>
            </a:r>
            <a:r>
              <a:rPr lang="en-US" sz="2900" dirty="0" smtClean="0"/>
              <a:t>.</a:t>
            </a:r>
          </a:p>
          <a:p>
            <a:pPr marL="514350" indent="-514350">
              <a:buFontTx/>
              <a:buChar char="-"/>
            </a:pPr>
            <a:r>
              <a:rPr lang="en-US" sz="2900" dirty="0" smtClean="0"/>
              <a:t>Het is </a:t>
            </a:r>
            <a:r>
              <a:rPr lang="en-US" sz="2900" dirty="0" err="1" smtClean="0"/>
              <a:t>ook</a:t>
            </a:r>
            <a:r>
              <a:rPr lang="en-US" sz="2900" dirty="0" smtClean="0"/>
              <a:t> </a:t>
            </a:r>
            <a:r>
              <a:rPr lang="en-US" sz="2900" dirty="0" err="1" smtClean="0"/>
              <a:t>verplicht</a:t>
            </a:r>
            <a:r>
              <a:rPr lang="en-US" sz="2900" dirty="0" smtClean="0"/>
              <a:t> </a:t>
            </a:r>
            <a:r>
              <a:rPr lang="en-US" sz="2900" dirty="0" err="1" smtClean="0"/>
              <a:t>om</a:t>
            </a:r>
            <a:r>
              <a:rPr lang="en-US" sz="2900" dirty="0" smtClean="0"/>
              <a:t> met de </a:t>
            </a:r>
            <a:r>
              <a:rPr lang="en-US" sz="2900" dirty="0" err="1" smtClean="0"/>
              <a:t>vingers</a:t>
            </a:r>
            <a:r>
              <a:rPr lang="en-US" sz="2900" dirty="0" smtClean="0"/>
              <a:t> </a:t>
            </a:r>
            <a:r>
              <a:rPr lang="en-US" sz="2900" dirty="0" err="1" smtClean="0"/>
              <a:t>tussen</a:t>
            </a:r>
            <a:r>
              <a:rPr lang="en-US" sz="2900" dirty="0" smtClean="0"/>
              <a:t> de </a:t>
            </a:r>
            <a:r>
              <a:rPr lang="en-US" sz="2900" dirty="0" err="1" smtClean="0"/>
              <a:t>haren</a:t>
            </a:r>
            <a:r>
              <a:rPr lang="en-US" sz="2900" dirty="0" smtClean="0"/>
              <a:t> van de </a:t>
            </a:r>
            <a:r>
              <a:rPr lang="en-US" sz="2900" dirty="0" err="1" smtClean="0"/>
              <a:t>baard</a:t>
            </a:r>
            <a:r>
              <a:rPr lang="en-US" sz="2900" dirty="0" smtClean="0"/>
              <a:t> </a:t>
            </a:r>
            <a:r>
              <a:rPr lang="en-US" sz="2900" dirty="0" err="1" smtClean="0"/>
              <a:t>te</a:t>
            </a:r>
            <a:r>
              <a:rPr lang="en-US" sz="2900" dirty="0" smtClean="0"/>
              <a:t> </a:t>
            </a:r>
            <a:r>
              <a:rPr lang="en-US" sz="2900" dirty="0" err="1" smtClean="0"/>
              <a:t>gaan</a:t>
            </a:r>
            <a:r>
              <a:rPr lang="en-US" sz="2900" dirty="0" smtClean="0"/>
              <a:t>.</a:t>
            </a:r>
          </a:p>
          <a:p>
            <a:pPr marL="514350" indent="-514350">
              <a:buFontTx/>
              <a:buChar char="-"/>
            </a:pPr>
            <a:r>
              <a:rPr lang="en-US" sz="2900" dirty="0" smtClean="0"/>
              <a:t>Het is </a:t>
            </a:r>
            <a:r>
              <a:rPr lang="en-US" sz="2900" dirty="0" err="1" smtClean="0"/>
              <a:t>niet</a:t>
            </a:r>
            <a:r>
              <a:rPr lang="en-US" sz="2900" dirty="0" smtClean="0"/>
              <a:t> </a:t>
            </a:r>
            <a:r>
              <a:rPr lang="en-US" sz="2900" dirty="0" err="1" smtClean="0"/>
              <a:t>verplicht</a:t>
            </a:r>
            <a:r>
              <a:rPr lang="en-US" sz="2900" dirty="0" smtClean="0"/>
              <a:t> </a:t>
            </a:r>
            <a:r>
              <a:rPr lang="en-US" sz="2900" dirty="0" err="1" smtClean="0"/>
              <a:t>voor</a:t>
            </a:r>
            <a:r>
              <a:rPr lang="en-US" sz="2900" dirty="0" smtClean="0"/>
              <a:t> de man of </a:t>
            </a:r>
            <a:r>
              <a:rPr lang="en-US" sz="2900" dirty="0" err="1" smtClean="0"/>
              <a:t>vrouw</a:t>
            </a:r>
            <a:r>
              <a:rPr lang="en-US" sz="2900" dirty="0" smtClean="0"/>
              <a:t> </a:t>
            </a:r>
            <a:r>
              <a:rPr lang="en-US" sz="2900" dirty="0" err="1" smtClean="0"/>
              <a:t>om</a:t>
            </a:r>
            <a:r>
              <a:rPr lang="en-US" sz="2900" dirty="0" smtClean="0"/>
              <a:t> de </a:t>
            </a:r>
            <a:r>
              <a:rPr lang="en-US" sz="2900" dirty="0" err="1" smtClean="0"/>
              <a:t>vlecht</a:t>
            </a:r>
            <a:r>
              <a:rPr lang="en-US" sz="2900" dirty="0" smtClean="0"/>
              <a:t>(en) los </a:t>
            </a:r>
            <a:r>
              <a:rPr lang="en-US" sz="2900" dirty="0" err="1" smtClean="0"/>
              <a:t>te</a:t>
            </a:r>
            <a:r>
              <a:rPr lang="en-US" sz="2900" dirty="0" smtClean="0"/>
              <a:t> </a:t>
            </a:r>
            <a:r>
              <a:rPr lang="en-US" sz="2900" dirty="0" err="1" smtClean="0"/>
              <a:t>maken</a:t>
            </a:r>
            <a:r>
              <a:rPr lang="en-US" sz="2900" dirty="0" smtClean="0"/>
              <a:t>, op </a:t>
            </a:r>
            <a:r>
              <a:rPr lang="en-US" sz="2900" dirty="0" err="1" smtClean="0"/>
              <a:t>voorwaarde</a:t>
            </a:r>
            <a:r>
              <a:rPr lang="en-US" sz="2900" dirty="0" smtClean="0"/>
              <a:t> </a:t>
            </a:r>
            <a:r>
              <a:rPr lang="en-US" sz="2900" dirty="0" err="1" smtClean="0"/>
              <a:t>dat</a:t>
            </a:r>
            <a:r>
              <a:rPr lang="en-US" sz="2900" dirty="0" smtClean="0"/>
              <a:t> de </a:t>
            </a:r>
            <a:r>
              <a:rPr lang="en-US" sz="2900" dirty="0" err="1" smtClean="0"/>
              <a:t>vlecht</a:t>
            </a:r>
            <a:r>
              <a:rPr lang="en-US" sz="2900" dirty="0" smtClean="0"/>
              <a:t> </a:t>
            </a:r>
            <a:r>
              <a:rPr lang="en-US" sz="2900" dirty="0" err="1" smtClean="0"/>
              <a:t>niet</a:t>
            </a:r>
            <a:r>
              <a:rPr lang="en-US" sz="2900" dirty="0" smtClean="0"/>
              <a:t> </a:t>
            </a:r>
            <a:r>
              <a:rPr lang="en-US" sz="2900" dirty="0" err="1" smtClean="0"/>
              <a:t>vastgebonden</a:t>
            </a:r>
            <a:r>
              <a:rPr lang="en-US" sz="2900" dirty="0" smtClean="0"/>
              <a:t> is met </a:t>
            </a:r>
            <a:r>
              <a:rPr lang="en-US" sz="2900" dirty="0" err="1" smtClean="0"/>
              <a:t>veel</a:t>
            </a:r>
            <a:r>
              <a:rPr lang="en-US" sz="2900" dirty="0" smtClean="0"/>
              <a:t> </a:t>
            </a:r>
            <a:r>
              <a:rPr lang="en-US" sz="2900" dirty="0" err="1" smtClean="0"/>
              <a:t>elastiek</a:t>
            </a:r>
            <a:r>
              <a:rPr lang="en-US" sz="2900" dirty="0" smtClean="0"/>
              <a:t>/</a:t>
            </a:r>
            <a:r>
              <a:rPr lang="en-US" sz="2900" dirty="0" err="1" smtClean="0"/>
              <a:t>touw</a:t>
            </a:r>
            <a:r>
              <a:rPr lang="en-US" sz="2900" dirty="0" smtClean="0"/>
              <a:t> </a:t>
            </a:r>
            <a:r>
              <a:rPr lang="en-US" sz="2900" dirty="0" err="1" smtClean="0"/>
              <a:t>waardoor</a:t>
            </a:r>
            <a:r>
              <a:rPr lang="en-US" sz="2900" dirty="0" smtClean="0"/>
              <a:t> het water de </a:t>
            </a:r>
            <a:r>
              <a:rPr lang="en-US" sz="2900" dirty="0" err="1" smtClean="0"/>
              <a:t>huid</a:t>
            </a:r>
            <a:r>
              <a:rPr lang="en-US" sz="2900" dirty="0" smtClean="0"/>
              <a:t> </a:t>
            </a:r>
            <a:r>
              <a:rPr lang="en-US" sz="2900" dirty="0" err="1" smtClean="0"/>
              <a:t>niet</a:t>
            </a:r>
            <a:r>
              <a:rPr lang="en-US" sz="2900" dirty="0" smtClean="0"/>
              <a:t> </a:t>
            </a:r>
            <a:r>
              <a:rPr lang="en-US" sz="2900" dirty="0" err="1" smtClean="0"/>
              <a:t>bereikt</a:t>
            </a:r>
            <a:r>
              <a:rPr lang="en-US" sz="2900" dirty="0" smtClean="0"/>
              <a:t>. </a:t>
            </a:r>
          </a:p>
          <a:p>
            <a:pPr marL="514350" indent="-514350">
              <a:buFontTx/>
              <a:buChar char="-"/>
            </a:pPr>
            <a:r>
              <a:rPr lang="en-US" sz="2900" dirty="0" smtClean="0"/>
              <a:t>Het </a:t>
            </a:r>
            <a:r>
              <a:rPr lang="en-US" sz="2900" dirty="0" err="1" smtClean="0"/>
              <a:t>bewijs</a:t>
            </a:r>
            <a:r>
              <a:rPr lang="en-US" sz="2900" dirty="0" smtClean="0"/>
              <a:t> </a:t>
            </a:r>
            <a:r>
              <a:rPr lang="en-US" sz="2900" dirty="0" err="1" smtClean="0"/>
              <a:t>hiervoor</a:t>
            </a:r>
            <a:r>
              <a:rPr lang="en-US" sz="2900" dirty="0" smtClean="0"/>
              <a:t> is de </a:t>
            </a:r>
            <a:r>
              <a:rPr lang="en-US" sz="2900" dirty="0" err="1" smtClean="0"/>
              <a:t>overlevering</a:t>
            </a:r>
            <a:r>
              <a:rPr lang="en-US" sz="2900" dirty="0" smtClean="0"/>
              <a:t> van </a:t>
            </a:r>
            <a:r>
              <a:rPr lang="en-US" sz="2900" dirty="0" err="1" smtClean="0"/>
              <a:t>Oem</a:t>
            </a:r>
            <a:r>
              <a:rPr lang="en-US" sz="2900" dirty="0" smtClean="0"/>
              <a:t> </a:t>
            </a:r>
            <a:r>
              <a:rPr lang="en-US" sz="2900" dirty="0" err="1" smtClean="0"/>
              <a:t>Salamah</a:t>
            </a:r>
            <a:r>
              <a:rPr lang="en-US" sz="2900" dirty="0" smtClean="0"/>
              <a:t>, die </a:t>
            </a:r>
            <a:r>
              <a:rPr lang="en-US" sz="2900" dirty="0" err="1" smtClean="0"/>
              <a:t>aan</a:t>
            </a:r>
            <a:r>
              <a:rPr lang="en-US" sz="2900" dirty="0" smtClean="0"/>
              <a:t> de </a:t>
            </a:r>
            <a:r>
              <a:rPr lang="en-US" sz="2900" dirty="0" err="1" smtClean="0"/>
              <a:t>profeet</a:t>
            </a:r>
            <a:r>
              <a:rPr lang="en-US" sz="2900" dirty="0" smtClean="0"/>
              <a:t> </a:t>
            </a:r>
            <a:r>
              <a:rPr lang="en-US" sz="2900" dirty="0" err="1" smtClean="0"/>
              <a:t>vroeg</a:t>
            </a:r>
            <a:r>
              <a:rPr lang="en-US" sz="2900" dirty="0" smtClean="0"/>
              <a:t>: </a:t>
            </a:r>
            <a:r>
              <a:rPr lang="en-US" sz="2900" i="1" dirty="0" smtClean="0"/>
              <a:t>“O </a:t>
            </a:r>
            <a:r>
              <a:rPr lang="en-US" sz="2900" i="1" dirty="0" err="1" smtClean="0"/>
              <a:t>boodschapper</a:t>
            </a:r>
            <a:r>
              <a:rPr lang="en-US" sz="2900" i="1" dirty="0" smtClean="0"/>
              <a:t> van Allah, </a:t>
            </a:r>
            <a:r>
              <a:rPr lang="en-US" sz="2900" i="1" dirty="0" err="1" smtClean="0"/>
              <a:t>ik</a:t>
            </a:r>
            <a:r>
              <a:rPr lang="en-US" sz="2900" i="1" dirty="0" smtClean="0"/>
              <a:t> </a:t>
            </a:r>
            <a:r>
              <a:rPr lang="en-US" sz="2900" i="1" dirty="0" err="1" smtClean="0"/>
              <a:t>ben</a:t>
            </a:r>
            <a:r>
              <a:rPr lang="en-US" sz="2900" i="1" dirty="0" smtClean="0"/>
              <a:t> </a:t>
            </a:r>
            <a:r>
              <a:rPr lang="en-US" sz="2900" i="1" dirty="0" err="1" smtClean="0"/>
              <a:t>een</a:t>
            </a:r>
            <a:r>
              <a:rPr lang="en-US" sz="2900" i="1" dirty="0" smtClean="0"/>
              <a:t> </a:t>
            </a:r>
            <a:r>
              <a:rPr lang="en-US" sz="2900" i="1" dirty="0" err="1" smtClean="0"/>
              <a:t>vrouw</a:t>
            </a:r>
            <a:r>
              <a:rPr lang="en-US" sz="2900" i="1" dirty="0" smtClean="0"/>
              <a:t> die </a:t>
            </a:r>
            <a:r>
              <a:rPr lang="en-US" sz="2900" i="1" dirty="0" err="1" smtClean="0"/>
              <a:t>haar</a:t>
            </a:r>
            <a:r>
              <a:rPr lang="en-US" sz="2900" i="1" dirty="0" smtClean="0"/>
              <a:t> </a:t>
            </a:r>
            <a:r>
              <a:rPr lang="en-US" sz="2900" i="1" dirty="0" err="1" smtClean="0"/>
              <a:t>haren</a:t>
            </a:r>
            <a:r>
              <a:rPr lang="en-US" sz="2900" i="1" dirty="0" smtClean="0"/>
              <a:t> </a:t>
            </a:r>
            <a:r>
              <a:rPr lang="en-US" sz="2900" i="1" dirty="0" err="1" smtClean="0"/>
              <a:t>vlecht</a:t>
            </a:r>
            <a:r>
              <a:rPr lang="en-US" sz="2900" i="1" dirty="0" smtClean="0"/>
              <a:t>. </a:t>
            </a:r>
            <a:r>
              <a:rPr lang="en-US" sz="2900" i="1" dirty="0" err="1" smtClean="0"/>
              <a:t>Dien</a:t>
            </a:r>
            <a:r>
              <a:rPr lang="en-US" sz="2900" i="1" dirty="0" smtClean="0"/>
              <a:t> </a:t>
            </a:r>
            <a:r>
              <a:rPr lang="en-US" sz="2900" i="1" dirty="0" err="1" smtClean="0"/>
              <a:t>ik</a:t>
            </a:r>
            <a:r>
              <a:rPr lang="en-US" sz="2900" i="1" dirty="0" smtClean="0"/>
              <a:t> </a:t>
            </a:r>
            <a:r>
              <a:rPr lang="en-US" sz="2900" i="1" dirty="0" err="1" smtClean="0"/>
              <a:t>mijn</a:t>
            </a:r>
            <a:r>
              <a:rPr lang="en-US" sz="2900" i="1" dirty="0" smtClean="0"/>
              <a:t> </a:t>
            </a:r>
            <a:r>
              <a:rPr lang="en-US" sz="2900" i="1" dirty="0" err="1" smtClean="0"/>
              <a:t>vlecht</a:t>
            </a:r>
            <a:r>
              <a:rPr lang="en-US" sz="2900" i="1" dirty="0" smtClean="0"/>
              <a:t> los </a:t>
            </a:r>
            <a:r>
              <a:rPr lang="en-US" sz="2900" i="1" dirty="0" err="1" smtClean="0"/>
              <a:t>te</a:t>
            </a:r>
            <a:r>
              <a:rPr lang="en-US" sz="2900" i="1" dirty="0" smtClean="0"/>
              <a:t> </a:t>
            </a:r>
            <a:r>
              <a:rPr lang="en-US" sz="2900" i="1" dirty="0" err="1" smtClean="0"/>
              <a:t>maken</a:t>
            </a:r>
            <a:r>
              <a:rPr lang="en-US" sz="2900" i="1" dirty="0" smtClean="0"/>
              <a:t> </a:t>
            </a:r>
            <a:r>
              <a:rPr lang="en-US" sz="2900" i="1" dirty="0" err="1" smtClean="0"/>
              <a:t>voor</a:t>
            </a:r>
            <a:r>
              <a:rPr lang="en-US" sz="2900" i="1" dirty="0" smtClean="0"/>
              <a:t> de </a:t>
            </a:r>
            <a:r>
              <a:rPr lang="en-US" sz="2900" i="1" dirty="0" err="1" smtClean="0"/>
              <a:t>wassing</a:t>
            </a:r>
            <a:r>
              <a:rPr lang="en-US" sz="2900" i="1" dirty="0" smtClean="0"/>
              <a:t> </a:t>
            </a:r>
            <a:r>
              <a:rPr lang="en-US" sz="2900" i="1" dirty="0" err="1" smtClean="0"/>
              <a:t>voor</a:t>
            </a:r>
            <a:r>
              <a:rPr lang="en-US" sz="2900" i="1" dirty="0" smtClean="0"/>
              <a:t> </a:t>
            </a:r>
            <a:r>
              <a:rPr lang="en-US" sz="2900" i="1" dirty="0" err="1" smtClean="0"/>
              <a:t>grote</a:t>
            </a:r>
            <a:r>
              <a:rPr lang="en-US" sz="2900" i="1" dirty="0" smtClean="0"/>
              <a:t> </a:t>
            </a:r>
            <a:r>
              <a:rPr lang="en-US" sz="2900" i="1" dirty="0" err="1" smtClean="0"/>
              <a:t>onreinheid</a:t>
            </a:r>
            <a:r>
              <a:rPr lang="en-US" sz="2900" i="1" dirty="0" smtClean="0"/>
              <a:t>?”  </a:t>
            </a:r>
            <a:r>
              <a:rPr lang="en-US" sz="2900" dirty="0" smtClean="0"/>
              <a:t>De </a:t>
            </a:r>
            <a:r>
              <a:rPr lang="en-US" sz="2900" dirty="0" err="1" smtClean="0"/>
              <a:t>profeet</a:t>
            </a:r>
            <a:r>
              <a:rPr lang="en-US" sz="2900" dirty="0" smtClean="0"/>
              <a:t> </a:t>
            </a:r>
            <a:r>
              <a:rPr lang="en-US" sz="2900" dirty="0" err="1" smtClean="0"/>
              <a:t>antwoordde</a:t>
            </a:r>
            <a:r>
              <a:rPr lang="en-US" sz="2900" dirty="0" smtClean="0"/>
              <a:t>: </a:t>
            </a:r>
            <a:r>
              <a:rPr lang="en-US" sz="2900" i="1" dirty="0" smtClean="0"/>
              <a:t>“Nee, het is </a:t>
            </a:r>
            <a:r>
              <a:rPr lang="en-US" sz="2900" i="1" dirty="0" err="1" smtClean="0"/>
              <a:t>voldoende</a:t>
            </a:r>
            <a:r>
              <a:rPr lang="en-US" sz="2900" i="1" dirty="0" smtClean="0"/>
              <a:t> </a:t>
            </a:r>
            <a:r>
              <a:rPr lang="en-US" sz="2900" i="1" dirty="0" err="1" smtClean="0"/>
              <a:t>voor</a:t>
            </a:r>
            <a:r>
              <a:rPr lang="en-US" sz="2900" i="1" dirty="0" smtClean="0"/>
              <a:t> </a:t>
            </a:r>
            <a:r>
              <a:rPr lang="en-US" sz="2900" i="1" dirty="0" err="1" smtClean="0"/>
              <a:t>jou</a:t>
            </a:r>
            <a:r>
              <a:rPr lang="en-US" sz="2900" i="1" dirty="0" smtClean="0"/>
              <a:t> </a:t>
            </a:r>
            <a:r>
              <a:rPr lang="en-US" sz="2900" i="1" dirty="0" err="1" smtClean="0"/>
              <a:t>om</a:t>
            </a:r>
            <a:r>
              <a:rPr lang="en-US" sz="2900" i="1" dirty="0" smtClean="0"/>
              <a:t> </a:t>
            </a:r>
            <a:r>
              <a:rPr lang="en-US" sz="2900" i="1" dirty="0" err="1" smtClean="0"/>
              <a:t>drie</a:t>
            </a:r>
            <a:r>
              <a:rPr lang="en-US" sz="2900" i="1" dirty="0" smtClean="0"/>
              <a:t> </a:t>
            </a:r>
            <a:r>
              <a:rPr lang="en-US" sz="2900" i="1" dirty="0" err="1" smtClean="0"/>
              <a:t>keer</a:t>
            </a:r>
            <a:r>
              <a:rPr lang="en-US" sz="2900" i="1" dirty="0" smtClean="0"/>
              <a:t> </a:t>
            </a:r>
            <a:r>
              <a:rPr lang="en-US" sz="2900" i="1" dirty="0" err="1" smtClean="0"/>
              <a:t>handjesvol</a:t>
            </a:r>
            <a:r>
              <a:rPr lang="en-US" sz="2900" i="1" dirty="0" smtClean="0"/>
              <a:t> water op je </a:t>
            </a:r>
            <a:r>
              <a:rPr lang="en-US" sz="2900" i="1" dirty="0" err="1" smtClean="0"/>
              <a:t>hoofd</a:t>
            </a:r>
            <a:r>
              <a:rPr lang="en-US" sz="2900" i="1" dirty="0" smtClean="0"/>
              <a:t> </a:t>
            </a:r>
            <a:r>
              <a:rPr lang="en-US" sz="2900" i="1" dirty="0" err="1" smtClean="0"/>
              <a:t>te</a:t>
            </a:r>
            <a:r>
              <a:rPr lang="en-US" sz="2900" i="1" dirty="0" smtClean="0"/>
              <a:t> </a:t>
            </a:r>
            <a:r>
              <a:rPr lang="en-US" sz="2900" i="1" dirty="0" err="1" smtClean="0"/>
              <a:t>gieten</a:t>
            </a:r>
            <a:r>
              <a:rPr lang="en-US" sz="2900" i="1" dirty="0" smtClean="0"/>
              <a:t> en </a:t>
            </a:r>
            <a:r>
              <a:rPr lang="en-US" sz="2900" i="1" dirty="0" err="1" smtClean="0"/>
              <a:t>daarna</a:t>
            </a:r>
            <a:r>
              <a:rPr lang="en-US" sz="2900" i="1" dirty="0" smtClean="0"/>
              <a:t> water over </a:t>
            </a:r>
            <a:r>
              <a:rPr lang="en-US" sz="2900" i="1" dirty="0" err="1" smtClean="0"/>
              <a:t>jouw</a:t>
            </a:r>
            <a:r>
              <a:rPr lang="en-US" sz="2900" i="1" dirty="0" smtClean="0"/>
              <a:t> </a:t>
            </a:r>
            <a:r>
              <a:rPr lang="en-US" sz="2900" i="1" dirty="0" err="1" smtClean="0"/>
              <a:t>hele</a:t>
            </a:r>
            <a:r>
              <a:rPr lang="en-US" sz="2900" i="1" dirty="0" smtClean="0"/>
              <a:t> </a:t>
            </a:r>
            <a:r>
              <a:rPr lang="en-US" sz="2900" i="1" dirty="0" err="1" smtClean="0"/>
              <a:t>lichaam</a:t>
            </a:r>
            <a:r>
              <a:rPr lang="en-US" sz="2900" i="1" dirty="0" smtClean="0"/>
              <a:t> </a:t>
            </a:r>
            <a:r>
              <a:rPr lang="en-US" sz="2900" i="1" dirty="0" err="1" smtClean="0"/>
              <a:t>te</a:t>
            </a:r>
            <a:r>
              <a:rPr lang="en-US" sz="2900" i="1" dirty="0" smtClean="0"/>
              <a:t> </a:t>
            </a:r>
            <a:r>
              <a:rPr lang="en-US" sz="2900" i="1" dirty="0" err="1" smtClean="0"/>
              <a:t>gieten</a:t>
            </a:r>
            <a:r>
              <a:rPr lang="en-US" sz="2900" i="1" dirty="0" smtClean="0"/>
              <a:t>, </a:t>
            </a:r>
            <a:r>
              <a:rPr lang="en-US" sz="2900" i="1" dirty="0" err="1" smtClean="0"/>
              <a:t>dan</a:t>
            </a:r>
            <a:r>
              <a:rPr lang="en-US" sz="2900" i="1" dirty="0" smtClean="0"/>
              <a:t> </a:t>
            </a:r>
            <a:r>
              <a:rPr lang="en-US" sz="2900" i="1" dirty="0" err="1" smtClean="0"/>
              <a:t>ben</a:t>
            </a:r>
            <a:r>
              <a:rPr lang="en-US" sz="2900" i="1" dirty="0" smtClean="0"/>
              <a:t> je rein </a:t>
            </a:r>
            <a:r>
              <a:rPr lang="en-US" sz="2900" i="1" dirty="0" err="1" smtClean="0"/>
              <a:t>geworden</a:t>
            </a:r>
            <a:r>
              <a:rPr lang="en-US" sz="2900" i="1" dirty="0" smtClean="0"/>
              <a:t>.”  </a:t>
            </a:r>
            <a:r>
              <a:rPr lang="en-US" sz="2900" dirty="0" smtClean="0"/>
              <a:t>[</a:t>
            </a:r>
            <a:r>
              <a:rPr lang="en-US" sz="2900" dirty="0" err="1" smtClean="0"/>
              <a:t>Overgeleverd</a:t>
            </a:r>
            <a:r>
              <a:rPr lang="en-US" sz="2900" dirty="0" smtClean="0"/>
              <a:t> door At-</a:t>
            </a:r>
            <a:r>
              <a:rPr lang="en-US" sz="2900" dirty="0" err="1" smtClean="0"/>
              <a:t>Tirmidhie</a:t>
            </a:r>
            <a:r>
              <a:rPr lang="en-US" sz="2900" dirty="0" smtClean="0"/>
              <a:t> die </a:t>
            </a:r>
            <a:r>
              <a:rPr lang="en-US" sz="2900" dirty="0" err="1" smtClean="0"/>
              <a:t>zei</a:t>
            </a:r>
            <a:r>
              <a:rPr lang="en-US" sz="2900" dirty="0" smtClean="0"/>
              <a:t>: </a:t>
            </a:r>
            <a:r>
              <a:rPr lang="en-US" sz="2900" i="1" dirty="0" err="1" smtClean="0"/>
              <a:t>h’asan-sah’ieh</a:t>
            </a:r>
            <a:r>
              <a:rPr lang="en-US" sz="2900" i="1" dirty="0" smtClean="0"/>
              <a:t>’</a:t>
            </a:r>
            <a:r>
              <a:rPr lang="en-US" sz="2900" dirty="0" smtClean="0"/>
              <a:t>].</a:t>
            </a:r>
          </a:p>
          <a:p>
            <a:pPr marL="514350" indent="-514350">
              <a:buFontTx/>
              <a:buChar char="-"/>
            </a:pPr>
            <a:r>
              <a:rPr lang="en-US" sz="2900" dirty="0" smtClean="0"/>
              <a:t>Al-</a:t>
            </a:r>
            <a:r>
              <a:rPr lang="en-US" sz="2900" dirty="0" err="1" smtClean="0"/>
              <a:t>Qaadhi</a:t>
            </a:r>
            <a:r>
              <a:rPr lang="en-US" sz="2900" dirty="0" smtClean="0"/>
              <a:t> ‘</a:t>
            </a:r>
            <a:r>
              <a:rPr lang="en-US" sz="2900" dirty="0" err="1" smtClean="0"/>
              <a:t>Iyaadh</a:t>
            </a:r>
            <a:r>
              <a:rPr lang="en-US" sz="2900" dirty="0" smtClean="0"/>
              <a:t> </a:t>
            </a:r>
            <a:r>
              <a:rPr lang="en-US" sz="2900" dirty="0" err="1" smtClean="0"/>
              <a:t>zei</a:t>
            </a:r>
            <a:r>
              <a:rPr lang="en-US" sz="2900" dirty="0" smtClean="0"/>
              <a:t>: </a:t>
            </a:r>
            <a:r>
              <a:rPr lang="en-US" sz="2900" i="1" dirty="0" smtClean="0"/>
              <a:t>“</a:t>
            </a:r>
            <a:r>
              <a:rPr lang="en-US" sz="2900" i="1" dirty="0" err="1" smtClean="0"/>
              <a:t>Dat</a:t>
            </a:r>
            <a:r>
              <a:rPr lang="en-US" sz="2900" i="1" dirty="0" smtClean="0"/>
              <a:t> </a:t>
            </a:r>
            <a:r>
              <a:rPr lang="en-US" sz="2900" i="1" dirty="0" err="1" smtClean="0"/>
              <a:t>wil</a:t>
            </a:r>
            <a:r>
              <a:rPr lang="en-US" sz="2900" i="1" dirty="0" smtClean="0"/>
              <a:t> </a:t>
            </a:r>
            <a:r>
              <a:rPr lang="en-US" sz="2900" i="1" dirty="0" err="1" smtClean="0"/>
              <a:t>zeggen</a:t>
            </a:r>
            <a:r>
              <a:rPr lang="en-US" sz="2900" i="1" dirty="0" smtClean="0"/>
              <a:t>: </a:t>
            </a:r>
            <a:r>
              <a:rPr lang="en-US" sz="2900" i="1" dirty="0" err="1" smtClean="0"/>
              <a:t>ze</a:t>
            </a:r>
            <a:r>
              <a:rPr lang="en-US" sz="2900" i="1" dirty="0" smtClean="0"/>
              <a:t> </a:t>
            </a:r>
            <a:r>
              <a:rPr lang="en-US" sz="2900" i="1" dirty="0" err="1" smtClean="0"/>
              <a:t>dient</a:t>
            </a:r>
            <a:r>
              <a:rPr lang="en-US" sz="2900" i="1" dirty="0" smtClean="0"/>
              <a:t> </a:t>
            </a:r>
            <a:r>
              <a:rPr lang="en-US" sz="2900" i="1" dirty="0" err="1" smtClean="0"/>
              <a:t>haar</a:t>
            </a:r>
            <a:r>
              <a:rPr lang="en-US" sz="2900" i="1" dirty="0" smtClean="0"/>
              <a:t> </a:t>
            </a:r>
            <a:r>
              <a:rPr lang="en-US" sz="2900" i="1" dirty="0" err="1" smtClean="0"/>
              <a:t>vlecht</a:t>
            </a:r>
            <a:r>
              <a:rPr lang="en-US" sz="2900" i="1" dirty="0" smtClean="0"/>
              <a:t> </a:t>
            </a:r>
            <a:r>
              <a:rPr lang="en-US" sz="2900" i="1" dirty="0" err="1" smtClean="0"/>
              <a:t>niet</a:t>
            </a:r>
            <a:r>
              <a:rPr lang="en-US" sz="2900" i="1" dirty="0" smtClean="0"/>
              <a:t> los </a:t>
            </a:r>
            <a:r>
              <a:rPr lang="en-US" sz="2900" i="1" dirty="0" err="1" smtClean="0"/>
              <a:t>te</a:t>
            </a:r>
            <a:r>
              <a:rPr lang="en-US" sz="2900" i="1" dirty="0" smtClean="0"/>
              <a:t> </a:t>
            </a:r>
            <a:r>
              <a:rPr lang="en-US" sz="2900" i="1" dirty="0" err="1" smtClean="0"/>
              <a:t>maken</a:t>
            </a:r>
            <a:r>
              <a:rPr lang="en-US" sz="2900" i="1" dirty="0" smtClean="0"/>
              <a:t>, </a:t>
            </a:r>
            <a:r>
              <a:rPr lang="en-US" sz="2900" i="1" dirty="0" err="1" smtClean="0"/>
              <a:t>maar</a:t>
            </a:r>
            <a:r>
              <a:rPr lang="en-US" sz="2900" i="1" dirty="0" smtClean="0"/>
              <a:t> water op </a:t>
            </a:r>
            <a:r>
              <a:rPr lang="en-US" sz="2900" i="1" dirty="0" err="1" smtClean="0"/>
              <a:t>haar</a:t>
            </a:r>
            <a:r>
              <a:rPr lang="en-US" sz="2900" i="1" dirty="0" smtClean="0"/>
              <a:t> </a:t>
            </a:r>
            <a:r>
              <a:rPr lang="en-US" sz="2900" i="1" dirty="0" err="1" smtClean="0"/>
              <a:t>hoofd</a:t>
            </a:r>
            <a:r>
              <a:rPr lang="en-US" sz="2900" i="1" dirty="0" smtClean="0"/>
              <a:t> </a:t>
            </a:r>
            <a:r>
              <a:rPr lang="en-US" sz="2900" i="1" dirty="0" err="1" smtClean="0"/>
              <a:t>te</a:t>
            </a:r>
            <a:r>
              <a:rPr lang="en-US" sz="2900" i="1" dirty="0" smtClean="0"/>
              <a:t> </a:t>
            </a:r>
            <a:r>
              <a:rPr lang="en-US" sz="2900" i="1" dirty="0" err="1" smtClean="0"/>
              <a:t>gieten</a:t>
            </a:r>
            <a:r>
              <a:rPr lang="en-US" sz="2900" i="1" dirty="0" smtClean="0"/>
              <a:t> en </a:t>
            </a:r>
            <a:r>
              <a:rPr lang="en-US" sz="2900" i="1" dirty="0" err="1" smtClean="0"/>
              <a:t>goed</a:t>
            </a:r>
            <a:r>
              <a:rPr lang="en-US" sz="2900" i="1" dirty="0" smtClean="0"/>
              <a:t> over </a:t>
            </a:r>
            <a:r>
              <a:rPr lang="en-US" sz="2900" i="1" dirty="0" err="1" smtClean="0"/>
              <a:t>haar</a:t>
            </a:r>
            <a:r>
              <a:rPr lang="en-US" sz="2900" i="1" dirty="0" smtClean="0"/>
              <a:t> </a:t>
            </a:r>
            <a:r>
              <a:rPr lang="en-US" sz="2900" i="1" dirty="0" err="1" smtClean="0"/>
              <a:t>haren</a:t>
            </a:r>
            <a:r>
              <a:rPr lang="en-US" sz="2900" i="1" dirty="0" smtClean="0"/>
              <a:t> </a:t>
            </a:r>
            <a:r>
              <a:rPr lang="en-US" sz="2900" i="1" dirty="0" err="1" smtClean="0"/>
              <a:t>te</a:t>
            </a:r>
            <a:r>
              <a:rPr lang="en-US" sz="2900" i="1" dirty="0" smtClean="0"/>
              <a:t> </a:t>
            </a:r>
            <a:r>
              <a:rPr lang="en-US" sz="2900" i="1" dirty="0" err="1" smtClean="0"/>
              <a:t>wrijven</a:t>
            </a:r>
            <a:r>
              <a:rPr lang="en-US" sz="2900" i="1" dirty="0" smtClean="0"/>
              <a:t>, </a:t>
            </a:r>
            <a:r>
              <a:rPr lang="en-US" sz="2900" i="1" dirty="0" err="1" smtClean="0"/>
              <a:t>zodat</a:t>
            </a:r>
            <a:r>
              <a:rPr lang="en-US" sz="2900" i="1" dirty="0" smtClean="0"/>
              <a:t> het water </a:t>
            </a:r>
            <a:r>
              <a:rPr lang="en-US" sz="2900" i="1" dirty="0" err="1" smtClean="0"/>
              <a:t>haar</a:t>
            </a:r>
            <a:r>
              <a:rPr lang="en-US" sz="2900" i="1" dirty="0" smtClean="0"/>
              <a:t> </a:t>
            </a:r>
            <a:r>
              <a:rPr lang="en-US" sz="2900" i="1" dirty="0" err="1" smtClean="0"/>
              <a:t>hoofdhuid</a:t>
            </a:r>
            <a:r>
              <a:rPr lang="en-US" sz="2900" i="1" dirty="0" smtClean="0"/>
              <a:t> </a:t>
            </a:r>
            <a:r>
              <a:rPr lang="en-US" sz="2900" i="1" dirty="0" err="1" smtClean="0"/>
              <a:t>bereikt</a:t>
            </a:r>
            <a:r>
              <a:rPr lang="en-US" sz="2900" i="1" dirty="0" smtClean="0"/>
              <a:t>.”</a:t>
            </a:r>
            <a:r>
              <a:rPr lang="en-US" sz="2900" dirty="0" smtClean="0"/>
              <a:t> </a:t>
            </a:r>
            <a:br>
              <a:rPr lang="en-US" sz="2900" dirty="0" smtClean="0"/>
            </a:br>
            <a:r>
              <a:rPr lang="en-US" sz="2900" dirty="0" smtClean="0"/>
              <a:t> </a:t>
            </a:r>
          </a:p>
          <a:p>
            <a:pPr marL="514350" indent="-514350">
              <a:buFontTx/>
              <a:buChar char="-"/>
            </a:pPr>
            <a:endParaRPr lang="en-US" sz="2900" dirty="0" smtClean="0"/>
          </a:p>
          <a:p>
            <a:pPr marL="514350" indent="-514350">
              <a:buFontTx/>
              <a:buChar char="-"/>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ctr" rtl="1">
              <a:buNone/>
            </a:pPr>
            <a:endParaRPr lang="nl-NL" sz="2400" b="1" dirty="0" smtClean="0"/>
          </a:p>
          <a:p>
            <a:pPr algn="ctr" rtl="1">
              <a:buNone/>
            </a:pPr>
            <a:r>
              <a:rPr lang="ar-SA" sz="2400" dirty="0" smtClean="0"/>
              <a:t>وتابعِ </a:t>
            </a:r>
            <a:r>
              <a:rPr lang="ar-SA" sz="2400" dirty="0" err="1" smtClean="0"/>
              <a:t>الخَفِىَّ</a:t>
            </a:r>
            <a:r>
              <a:rPr lang="ar-SA" sz="2400" dirty="0" smtClean="0"/>
              <a:t> مِثْلُ الرُّكْبَتَيْنْ</a:t>
            </a:r>
            <a:endParaRPr lang="nl-NL" sz="2400" dirty="0" smtClean="0"/>
          </a:p>
          <a:p>
            <a:pPr algn="ctr" rtl="1">
              <a:buNone/>
            </a:pPr>
            <a:r>
              <a:rPr lang="ar-SA" sz="2400" dirty="0" err="1" smtClean="0"/>
              <a:t>الأَبِطَ</a:t>
            </a:r>
            <a:r>
              <a:rPr lang="ar-SA" sz="2400" dirty="0" smtClean="0"/>
              <a:t> </a:t>
            </a:r>
            <a:r>
              <a:rPr lang="ar-SA" sz="2400" dirty="0" err="1" smtClean="0"/>
              <a:t>والرُّفْغَ</a:t>
            </a:r>
            <a:r>
              <a:rPr lang="ar-SA" sz="2400" dirty="0" smtClean="0"/>
              <a:t> وبينَ الاليَتَينْ</a:t>
            </a:r>
            <a:endParaRPr lang="nl-NL" sz="2400" dirty="0" smtClean="0"/>
          </a:p>
          <a:p>
            <a:pPr algn="ctr" rtl="1">
              <a:buNone/>
            </a:pPr>
            <a:r>
              <a:rPr lang="ar-SA" sz="2400" dirty="0" smtClean="0"/>
              <a:t>وصِل لِما عَسُرَ بالمِنْديلِ</a:t>
            </a:r>
            <a:endParaRPr lang="nl-NL" sz="2400" dirty="0" smtClean="0"/>
          </a:p>
          <a:p>
            <a:pPr algn="ctr" rtl="1">
              <a:buNone/>
            </a:pPr>
            <a:r>
              <a:rPr lang="ar-SA" sz="2400" dirty="0" smtClean="0"/>
              <a:t>ونَحوِهِ كالحَبْلِ والتَّوكِيلِ</a:t>
            </a:r>
            <a:endParaRPr lang="nl-NL" sz="2400" dirty="0" smtClean="0"/>
          </a:p>
          <a:p>
            <a:pPr algn="ctr">
              <a:buNone/>
            </a:pPr>
            <a:r>
              <a:rPr lang="nl-NL" sz="2400" dirty="0" smtClean="0"/>
              <a:t> </a:t>
            </a:r>
          </a:p>
          <a:p>
            <a:r>
              <a:rPr lang="nl-NL" sz="2400" b="1" i="1" dirty="0" smtClean="0"/>
              <a:t>26. </a:t>
            </a:r>
            <a:r>
              <a:rPr lang="nl-NL" sz="2400" i="1" dirty="0" smtClean="0"/>
              <a:t>Reinig de verborgen plaatsen zoals de knieën, de oksel(s), de lies en tussen de billen.</a:t>
            </a:r>
          </a:p>
          <a:p>
            <a:r>
              <a:rPr lang="nl-NL" sz="2400" b="1" i="1" dirty="0" smtClean="0"/>
              <a:t>27. </a:t>
            </a:r>
            <a:r>
              <a:rPr lang="nl-NL" sz="2400" i="1" dirty="0" smtClean="0"/>
              <a:t>Laat (het water) komen bij de moeilijk bereikbare plekken met een doek, een touw enzovoort alsook door iemand hiervoor aan te stellen.</a:t>
            </a:r>
          </a:p>
          <a:p>
            <a:pPr>
              <a:buNone/>
            </a:pPr>
            <a:endParaRPr lang="nl-NL" sz="2400" i="1" dirty="0" smtClean="0"/>
          </a:p>
          <a:p>
            <a:pPr>
              <a:buFont typeface="Wingdings" pitchFamily="2" charset="2"/>
              <a:buChar char="§"/>
            </a:pPr>
            <a:r>
              <a:rPr lang="nl-NL" sz="2400" b="1" dirty="0" smtClean="0"/>
              <a:t>De auteur wijst vervolgens op 2 punten:</a:t>
            </a:r>
          </a:p>
          <a:p>
            <a:pPr marL="457200" indent="-457200">
              <a:buAutoNum type="arabicParenR"/>
            </a:pPr>
            <a:r>
              <a:rPr lang="nl-NL" sz="2400" dirty="0" smtClean="0"/>
              <a:t>Het </a:t>
            </a:r>
            <a:r>
              <a:rPr lang="nl-NL" sz="2400" dirty="0" smtClean="0"/>
              <a:t>goed wassen </a:t>
            </a:r>
            <a:r>
              <a:rPr lang="nl-NL" sz="2400" dirty="0" smtClean="0"/>
              <a:t>van de plaatsen van het lichaam die meer verborgen liggen, zoals de knieën, de oksels, de liezen, de navel, tussen de vingers, de onderkant van de voeten en dergelijke. </a:t>
            </a:r>
          </a:p>
          <a:p>
            <a:pPr marL="457200" indent="-457200">
              <a:buFontTx/>
              <a:buChar char="-"/>
            </a:pPr>
            <a:r>
              <a:rPr lang="nl-NL" sz="2400" dirty="0" smtClean="0"/>
              <a:t>Dit is om ons ervan te verzekeren dat wij het hele lichaam geheel hebben gewassen.</a:t>
            </a:r>
          </a:p>
          <a:p>
            <a:pPr marL="457200" indent="-457200">
              <a:buFont typeface="+mj-lt"/>
              <a:buAutoNum type="arabicPeriod" startAt="2"/>
            </a:pPr>
            <a:r>
              <a:rPr lang="nl-NL" sz="2400" dirty="0" smtClean="0"/>
              <a:t>Als het moeilijk is om bepaalde plaatsen van het lichaam te bereiken met de hand, dan is het toegestaan om een doek, touw enzovoort te gebruiken om deze plaatsen alsnog te reinigen.</a:t>
            </a:r>
            <a:endParaRPr lang="en-US" sz="2900" dirty="0" smtClean="0"/>
          </a:p>
          <a:p>
            <a:pPr marL="514350" indent="-514350">
              <a:buFontTx/>
              <a:buChar char="-"/>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0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20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buFontTx/>
              <a:buChar char="-"/>
            </a:pPr>
            <a:r>
              <a:rPr lang="nl-NL" sz="2400" dirty="0" smtClean="0"/>
              <a:t>De </a:t>
            </a:r>
            <a:r>
              <a:rPr lang="nl-NL" sz="2400" dirty="0" smtClean="0"/>
              <a:t>auteur vermeldt ook dat het toegestaan is om een persoon te vragen om deze plaatsen te </a:t>
            </a:r>
            <a:r>
              <a:rPr lang="nl-NL" sz="2400" dirty="0" smtClean="0"/>
              <a:t>reinigen.</a:t>
            </a:r>
          </a:p>
          <a:p>
            <a:pPr marL="457200" indent="-457200">
              <a:buFontTx/>
              <a:buChar char="-"/>
            </a:pPr>
            <a:r>
              <a:rPr lang="nl-NL" sz="2400" dirty="0" smtClean="0"/>
              <a:t>Bij </a:t>
            </a:r>
            <a:r>
              <a:rPr lang="nl-NL" sz="2400" dirty="0" smtClean="0"/>
              <a:t>echtgenoten bestaan er wat dat betreft geen beperkingen. Als het gaat om niet-echtgenoten, dan dient de </a:t>
            </a:r>
            <a:r>
              <a:rPr lang="nl-NL" sz="2400" i="1" dirty="0" smtClean="0"/>
              <a:t>‘</a:t>
            </a:r>
            <a:r>
              <a:rPr lang="nl-NL" sz="2400" i="1" dirty="0" err="1" smtClean="0"/>
              <a:t>awrah</a:t>
            </a:r>
            <a:r>
              <a:rPr lang="nl-NL" sz="2400" i="1" dirty="0" smtClean="0"/>
              <a:t> </a:t>
            </a:r>
            <a:r>
              <a:rPr lang="nl-NL" sz="2400" dirty="0" smtClean="0"/>
              <a:t>bedekt te worden (in geval van man van knie tot navel, bij vrouw komt daar een gedeelte van het bovenlichaam bij).</a:t>
            </a:r>
          </a:p>
          <a:p>
            <a:pPr marL="457200" indent="-457200">
              <a:buNone/>
            </a:pPr>
            <a:r>
              <a:rPr lang="en-US" sz="2400" b="1" dirty="0" err="1" smtClean="0"/>
              <a:t>Er</a:t>
            </a:r>
            <a:r>
              <a:rPr lang="en-US" sz="2400" b="1" dirty="0" smtClean="0"/>
              <a:t> </a:t>
            </a:r>
            <a:r>
              <a:rPr lang="en-US" sz="2400" b="1" dirty="0" err="1" smtClean="0"/>
              <a:t>zijn</a:t>
            </a:r>
            <a:r>
              <a:rPr lang="en-US" sz="2400" b="1" dirty="0" smtClean="0"/>
              <a:t> 4 </a:t>
            </a:r>
            <a:r>
              <a:rPr lang="en-US" sz="2400" b="1" i="1" dirty="0" err="1" smtClean="0"/>
              <a:t>Soenan</a:t>
            </a:r>
            <a:r>
              <a:rPr lang="en-US" sz="2400" b="1" i="1" dirty="0" smtClean="0"/>
              <a:t> </a:t>
            </a:r>
            <a:r>
              <a:rPr lang="en-US" sz="2400" b="1" dirty="0" smtClean="0"/>
              <a:t>van de </a:t>
            </a:r>
            <a:r>
              <a:rPr lang="en-US" sz="2400" b="1" dirty="0" err="1" smtClean="0"/>
              <a:t>grote</a:t>
            </a:r>
            <a:r>
              <a:rPr lang="en-US" sz="2400" b="1" dirty="0" smtClean="0"/>
              <a:t> </a:t>
            </a:r>
            <a:r>
              <a:rPr lang="en-US" sz="2400" b="1" dirty="0" err="1" smtClean="0"/>
              <a:t>wassing</a:t>
            </a:r>
            <a:r>
              <a:rPr lang="en-US" sz="2400" b="1" dirty="0" smtClean="0"/>
              <a:t> </a:t>
            </a:r>
            <a:r>
              <a:rPr lang="en-US" sz="2400" b="1" dirty="0" err="1" smtClean="0"/>
              <a:t>bij</a:t>
            </a:r>
            <a:r>
              <a:rPr lang="en-US" sz="2400" b="1" dirty="0" smtClean="0"/>
              <a:t> al-</a:t>
            </a:r>
            <a:r>
              <a:rPr lang="en-US" sz="2400" b="1" dirty="0" err="1" smtClean="0"/>
              <a:t>Maalikiyyah</a:t>
            </a:r>
            <a:r>
              <a:rPr lang="en-US" sz="2400" b="1" dirty="0" smtClean="0"/>
              <a:t>.</a:t>
            </a:r>
            <a:endParaRPr lang="en-US" sz="2400" b="1" dirty="0" smtClean="0"/>
          </a:p>
          <a:p>
            <a:pPr marL="514350" indent="-514350">
              <a:buAutoNum type="arabicParenR"/>
            </a:pPr>
            <a:r>
              <a:rPr lang="en-US" sz="2400" i="1" dirty="0" smtClean="0"/>
              <a:t>Het </a:t>
            </a:r>
            <a:r>
              <a:rPr lang="en-US" sz="2400" i="1" dirty="0" err="1" smtClean="0"/>
              <a:t>spoelen</a:t>
            </a:r>
            <a:r>
              <a:rPr lang="en-US" sz="2400" i="1" dirty="0" smtClean="0"/>
              <a:t> van de </a:t>
            </a:r>
            <a:r>
              <a:rPr lang="en-US" sz="2400" i="1" dirty="0" err="1" smtClean="0"/>
              <a:t>mond</a:t>
            </a:r>
            <a:r>
              <a:rPr lang="en-US" sz="2400" i="1" dirty="0" smtClean="0"/>
              <a:t>.</a:t>
            </a:r>
          </a:p>
          <a:p>
            <a:pPr marL="514350" indent="-514350">
              <a:buAutoNum type="arabicParenR"/>
            </a:pPr>
            <a:r>
              <a:rPr lang="en-US" sz="2400" i="1" dirty="0" smtClean="0"/>
              <a:t>Het </a:t>
            </a:r>
            <a:r>
              <a:rPr lang="en-US" sz="2400" i="1" dirty="0" err="1" smtClean="0"/>
              <a:t>snuiten</a:t>
            </a:r>
            <a:r>
              <a:rPr lang="en-US" sz="2400" i="1" dirty="0" smtClean="0"/>
              <a:t> van de </a:t>
            </a:r>
            <a:r>
              <a:rPr lang="en-US" sz="2400" i="1" dirty="0" err="1" smtClean="0"/>
              <a:t>neus</a:t>
            </a:r>
            <a:r>
              <a:rPr lang="en-US" sz="2400" i="1" dirty="0" smtClean="0"/>
              <a:t>.</a:t>
            </a:r>
          </a:p>
          <a:p>
            <a:pPr marL="514350" indent="-514350">
              <a:buAutoNum type="arabicParenR"/>
            </a:pPr>
            <a:r>
              <a:rPr lang="en-US" sz="2400" i="1" dirty="0" smtClean="0"/>
              <a:t>Het </a:t>
            </a:r>
            <a:r>
              <a:rPr lang="en-US" sz="2400" i="1" dirty="0" err="1" smtClean="0"/>
              <a:t>wassen</a:t>
            </a:r>
            <a:r>
              <a:rPr lang="en-US" sz="2400" i="1" dirty="0" smtClean="0"/>
              <a:t> van de </a:t>
            </a:r>
            <a:r>
              <a:rPr lang="en-US" sz="2400" i="1" dirty="0" err="1" smtClean="0"/>
              <a:t>handen</a:t>
            </a:r>
            <a:r>
              <a:rPr lang="en-US" sz="2400" i="1" dirty="0" smtClean="0"/>
              <a:t> </a:t>
            </a:r>
            <a:endParaRPr lang="en-US" sz="2400" i="1" dirty="0" smtClean="0"/>
          </a:p>
          <a:p>
            <a:pPr marL="514350" indent="-514350">
              <a:buFont typeface="+mj-lt"/>
              <a:buAutoNum type="arabicParenR" startAt="4"/>
            </a:pPr>
            <a:r>
              <a:rPr lang="en-US" sz="2400" dirty="0" smtClean="0"/>
              <a:t>Het </a:t>
            </a:r>
            <a:r>
              <a:rPr lang="en-US" sz="2400" dirty="0" err="1" smtClean="0"/>
              <a:t>reinigen</a:t>
            </a:r>
            <a:r>
              <a:rPr lang="en-US" sz="2400" dirty="0" smtClean="0"/>
              <a:t> van de </a:t>
            </a:r>
            <a:r>
              <a:rPr lang="en-US" sz="2400" dirty="0" err="1" smtClean="0"/>
              <a:t>gehoorgangen</a:t>
            </a:r>
            <a:r>
              <a:rPr lang="en-US" sz="2400" dirty="0" smtClean="0"/>
              <a:t>.</a:t>
            </a:r>
          </a:p>
          <a:p>
            <a:pPr marL="514350" indent="-514350">
              <a:buNone/>
            </a:pPr>
            <a:r>
              <a:rPr lang="en-US" sz="2400" dirty="0" smtClean="0"/>
              <a:t>- De </a:t>
            </a:r>
            <a:r>
              <a:rPr lang="en-US" sz="2400" dirty="0" err="1" smtClean="0"/>
              <a:t>genoemde</a:t>
            </a:r>
            <a:r>
              <a:rPr lang="en-US" sz="2400" dirty="0" smtClean="0"/>
              <a:t> </a:t>
            </a:r>
            <a:r>
              <a:rPr lang="en-US" sz="2400" dirty="0" err="1" smtClean="0"/>
              <a:t>zaken</a:t>
            </a:r>
            <a:r>
              <a:rPr lang="en-US" sz="2400" dirty="0" smtClean="0"/>
              <a:t> (</a:t>
            </a:r>
            <a:r>
              <a:rPr lang="en-US" sz="2400" dirty="0" err="1" smtClean="0"/>
              <a:t>afgezien</a:t>
            </a:r>
            <a:r>
              <a:rPr lang="en-US" sz="2400" dirty="0" smtClean="0"/>
              <a:t> van de </a:t>
            </a:r>
            <a:r>
              <a:rPr lang="en-US" sz="2400" dirty="0" err="1" smtClean="0"/>
              <a:t>handen</a:t>
            </a:r>
            <a:r>
              <a:rPr lang="en-US" sz="2400" dirty="0" smtClean="0"/>
              <a:t>) </a:t>
            </a:r>
            <a:r>
              <a:rPr lang="en-US" sz="2400" dirty="0" err="1" smtClean="0"/>
              <a:t>behoren</a:t>
            </a:r>
            <a:r>
              <a:rPr lang="en-US" sz="2400" dirty="0" smtClean="0"/>
              <a:t> tot de </a:t>
            </a:r>
            <a:r>
              <a:rPr lang="en-US" sz="2400" dirty="0" err="1" smtClean="0"/>
              <a:t>aanbevelenswaardige</a:t>
            </a:r>
            <a:r>
              <a:rPr lang="en-US" sz="2400" dirty="0" smtClean="0"/>
              <a:t> </a:t>
            </a:r>
            <a:r>
              <a:rPr lang="en-US" sz="2400" dirty="0" err="1" smtClean="0"/>
              <a:t>zaken</a:t>
            </a:r>
            <a:r>
              <a:rPr lang="en-US" sz="2400" dirty="0" smtClean="0"/>
              <a:t>, </a:t>
            </a:r>
            <a:r>
              <a:rPr lang="en-US" sz="2400" dirty="0" err="1" smtClean="0"/>
              <a:t>aangezien</a:t>
            </a:r>
            <a:r>
              <a:rPr lang="en-US" sz="2400" dirty="0" smtClean="0"/>
              <a:t> </a:t>
            </a:r>
            <a:r>
              <a:rPr lang="en-US" sz="2400" dirty="0" err="1" smtClean="0"/>
              <a:t>deze</a:t>
            </a:r>
            <a:r>
              <a:rPr lang="en-US" sz="2400" dirty="0" smtClean="0"/>
              <a:t> </a:t>
            </a:r>
            <a:r>
              <a:rPr lang="en-US" sz="2400" dirty="0" err="1" smtClean="0"/>
              <a:t>zaken</a:t>
            </a:r>
            <a:r>
              <a:rPr lang="en-US" sz="2400" dirty="0" smtClean="0"/>
              <a:t> </a:t>
            </a:r>
            <a:r>
              <a:rPr lang="en-US" sz="2400" dirty="0" err="1" smtClean="0"/>
              <a:t>behoren</a:t>
            </a:r>
            <a:r>
              <a:rPr lang="en-US" sz="2400" dirty="0" smtClean="0"/>
              <a:t> tot de </a:t>
            </a:r>
            <a:r>
              <a:rPr lang="en-US" sz="2400" dirty="0" err="1" smtClean="0"/>
              <a:t>verborgen</a:t>
            </a:r>
            <a:r>
              <a:rPr lang="en-US" sz="2400" dirty="0" smtClean="0"/>
              <a:t> </a:t>
            </a:r>
            <a:r>
              <a:rPr lang="en-US" sz="2400" dirty="0" err="1" smtClean="0"/>
              <a:t>zaken</a:t>
            </a:r>
            <a:r>
              <a:rPr lang="en-US" sz="2400" dirty="0" smtClean="0"/>
              <a:t> van het </a:t>
            </a:r>
            <a:r>
              <a:rPr lang="en-US" sz="2400" dirty="0" err="1" smtClean="0"/>
              <a:t>lichaam</a:t>
            </a:r>
            <a:r>
              <a:rPr lang="en-US" sz="2400" dirty="0" smtClean="0"/>
              <a:t>. En </a:t>
            </a:r>
            <a:r>
              <a:rPr lang="en-US" sz="2400" dirty="0" err="1" smtClean="0"/>
              <a:t>zoals</a:t>
            </a:r>
            <a:r>
              <a:rPr lang="en-US" sz="2400" dirty="0" smtClean="0"/>
              <a:t> </a:t>
            </a:r>
            <a:r>
              <a:rPr lang="en-US" sz="2400" dirty="0" err="1" smtClean="0"/>
              <a:t>eerder</a:t>
            </a:r>
            <a:r>
              <a:rPr lang="en-US" sz="2400" dirty="0" smtClean="0"/>
              <a:t> </a:t>
            </a:r>
            <a:r>
              <a:rPr lang="en-US" sz="2400" dirty="0" err="1" smtClean="0"/>
              <a:t>genoemd</a:t>
            </a:r>
            <a:r>
              <a:rPr lang="en-US" sz="2400" dirty="0" smtClean="0"/>
              <a:t> </a:t>
            </a:r>
            <a:r>
              <a:rPr lang="en-US" sz="2400" dirty="0" err="1" smtClean="0"/>
              <a:t>bij</a:t>
            </a:r>
            <a:r>
              <a:rPr lang="en-US" sz="2400" dirty="0" smtClean="0"/>
              <a:t> de </a:t>
            </a:r>
            <a:r>
              <a:rPr lang="en-US" sz="2400" dirty="0" err="1" smtClean="0"/>
              <a:t>kleine</a:t>
            </a:r>
            <a:r>
              <a:rPr lang="en-US" sz="2400" dirty="0" smtClean="0"/>
              <a:t> </a:t>
            </a:r>
            <a:r>
              <a:rPr lang="en-US" sz="2400" dirty="0" err="1" smtClean="0"/>
              <a:t>wassing</a:t>
            </a:r>
            <a:r>
              <a:rPr lang="en-US" sz="2400" dirty="0" smtClean="0"/>
              <a:t>, </a:t>
            </a:r>
            <a:r>
              <a:rPr lang="en-US" sz="2400" dirty="0" err="1" smtClean="0"/>
              <a:t>beschouwt</a:t>
            </a:r>
            <a:r>
              <a:rPr lang="en-US" sz="2400" dirty="0" smtClean="0"/>
              <a:t> de </a:t>
            </a:r>
            <a:r>
              <a:rPr lang="en-US" sz="2400" dirty="0" err="1" smtClean="0"/>
              <a:t>meerderheid</a:t>
            </a:r>
            <a:r>
              <a:rPr lang="en-US" sz="2400" dirty="0" smtClean="0"/>
              <a:t> v/d </a:t>
            </a:r>
            <a:r>
              <a:rPr lang="en-US" sz="2400" dirty="0" err="1" smtClean="0"/>
              <a:t>geleerden</a:t>
            </a:r>
            <a:r>
              <a:rPr lang="en-US" sz="2400" dirty="0" smtClean="0"/>
              <a:t> de </a:t>
            </a:r>
            <a:r>
              <a:rPr lang="en-US" sz="2400" dirty="0" err="1" smtClean="0"/>
              <a:t>reiniging</a:t>
            </a:r>
            <a:r>
              <a:rPr lang="en-US" sz="2400" dirty="0" smtClean="0"/>
              <a:t> v/d </a:t>
            </a:r>
            <a:r>
              <a:rPr lang="en-US" sz="2400" dirty="0" err="1" smtClean="0"/>
              <a:t>verborgen</a:t>
            </a:r>
            <a:r>
              <a:rPr lang="en-US" sz="2400" dirty="0" smtClean="0"/>
              <a:t> </a:t>
            </a:r>
            <a:r>
              <a:rPr lang="en-US" sz="2400" dirty="0" err="1" smtClean="0"/>
              <a:t>plekken</a:t>
            </a:r>
            <a:r>
              <a:rPr lang="en-US" sz="2400" dirty="0" smtClean="0"/>
              <a:t> </a:t>
            </a:r>
            <a:r>
              <a:rPr lang="en-US" sz="2400" dirty="0" err="1" smtClean="0"/>
              <a:t>als</a:t>
            </a:r>
            <a:r>
              <a:rPr lang="en-US" sz="2400" dirty="0" smtClean="0"/>
              <a:t> </a:t>
            </a:r>
            <a:r>
              <a:rPr lang="en-US" sz="2400" dirty="0" err="1" smtClean="0"/>
              <a:t>aanbevolen</a:t>
            </a:r>
            <a:r>
              <a:rPr lang="en-US" sz="2400" dirty="0" smtClean="0"/>
              <a:t>, </a:t>
            </a:r>
            <a:r>
              <a:rPr lang="en-US" sz="2400" dirty="0" err="1" smtClean="0"/>
              <a:t>terwijl</a:t>
            </a:r>
            <a:r>
              <a:rPr lang="en-US" sz="2400" dirty="0" smtClean="0"/>
              <a:t> het </a:t>
            </a:r>
            <a:r>
              <a:rPr lang="en-US" sz="2400" dirty="0" err="1" smtClean="0"/>
              <a:t>reinigen</a:t>
            </a:r>
            <a:r>
              <a:rPr lang="en-US" sz="2400" dirty="0" smtClean="0"/>
              <a:t> van de </a:t>
            </a:r>
            <a:r>
              <a:rPr lang="en-US" sz="2400" dirty="0" err="1" smtClean="0"/>
              <a:t>zichtbare</a:t>
            </a:r>
            <a:r>
              <a:rPr lang="en-US" sz="2400" dirty="0" smtClean="0"/>
              <a:t> </a:t>
            </a:r>
            <a:r>
              <a:rPr lang="en-US" sz="2400" dirty="0" err="1" smtClean="0"/>
              <a:t>plekken</a:t>
            </a:r>
            <a:r>
              <a:rPr lang="en-US" sz="2400" dirty="0" smtClean="0"/>
              <a:t> </a:t>
            </a:r>
            <a:r>
              <a:rPr lang="en-US" sz="2400" dirty="0" err="1" smtClean="0"/>
              <a:t>verplicht</a:t>
            </a:r>
            <a:r>
              <a:rPr lang="en-US" sz="2400" dirty="0" smtClean="0"/>
              <a:t> is.</a:t>
            </a:r>
            <a:endParaRPr lang="en-US" sz="2400" dirty="0" smtClean="0"/>
          </a:p>
          <a:p>
            <a:pPr marL="514350" indent="-514350">
              <a:buNone/>
            </a:pPr>
            <a:endParaRPr lang="en-US" sz="2400" dirty="0" smtClean="0"/>
          </a:p>
          <a:p>
            <a:pPr marL="514350" indent="-514350">
              <a:buNone/>
            </a:pPr>
            <a:endParaRPr lang="en-US" sz="2400" dirty="0" smtClean="0"/>
          </a:p>
          <a:p>
            <a:pPr marL="514350" indent="-514350">
              <a:buNone/>
            </a:pPr>
            <a:endParaRPr lang="en-US" sz="2400" dirty="0" smtClean="0"/>
          </a:p>
          <a:p>
            <a:pPr marL="514350" indent="-514350">
              <a:buNone/>
            </a:pPr>
            <a:endParaRPr lang="nl-NL" sz="24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514350" indent="-514350">
              <a:buNone/>
            </a:pPr>
            <a:endParaRPr lang="en-US" sz="2900" dirty="0" smtClean="0"/>
          </a:p>
          <a:p>
            <a:pPr marL="514350" indent="-514350">
              <a:buNone/>
            </a:pPr>
            <a:r>
              <a:rPr lang="en-US" sz="2900" b="1" dirty="0" smtClean="0"/>
              <a:t>De </a:t>
            </a:r>
            <a:r>
              <a:rPr lang="en-US" sz="2900" b="1" dirty="0" err="1" smtClean="0"/>
              <a:t>aanbevelenswaardige</a:t>
            </a:r>
            <a:r>
              <a:rPr lang="en-US" sz="2900" b="1" dirty="0" smtClean="0"/>
              <a:t> </a:t>
            </a:r>
            <a:r>
              <a:rPr lang="en-US" sz="2900" b="1" dirty="0" err="1" smtClean="0"/>
              <a:t>zaken</a:t>
            </a:r>
            <a:r>
              <a:rPr lang="en-US" sz="2900" b="1" dirty="0" smtClean="0"/>
              <a:t> van de </a:t>
            </a:r>
            <a:r>
              <a:rPr lang="en-US" sz="2900" b="1" dirty="0" err="1" smtClean="0"/>
              <a:t>grote</a:t>
            </a:r>
            <a:r>
              <a:rPr lang="en-US" sz="2900" b="1" dirty="0" smtClean="0"/>
              <a:t> </a:t>
            </a:r>
            <a:r>
              <a:rPr lang="en-US" sz="2900" b="1" dirty="0" err="1" smtClean="0"/>
              <a:t>wassing</a:t>
            </a:r>
            <a:r>
              <a:rPr lang="en-US" sz="2900" b="1" dirty="0" smtClean="0"/>
              <a:t> </a:t>
            </a:r>
            <a:r>
              <a:rPr lang="en-US" sz="2900" b="1" i="1" dirty="0" err="1" smtClean="0"/>
              <a:t>bij</a:t>
            </a:r>
            <a:r>
              <a:rPr lang="en-US" sz="2900" b="1" i="1" dirty="0" smtClean="0"/>
              <a:t> al-</a:t>
            </a:r>
            <a:r>
              <a:rPr lang="en-US" sz="2900" b="1" i="1" dirty="0" err="1" smtClean="0"/>
              <a:t>Maalikiyyah</a:t>
            </a:r>
            <a:r>
              <a:rPr lang="en-US" sz="2900" b="1" dirty="0" smtClean="0"/>
              <a:t>:</a:t>
            </a:r>
            <a:endParaRPr lang="en-US" sz="2900" b="1" dirty="0" smtClean="0"/>
          </a:p>
          <a:p>
            <a:pPr marL="514350" indent="-514350">
              <a:buAutoNum type="arabicParenR"/>
            </a:pPr>
            <a:r>
              <a:rPr lang="en-US" sz="2900" b="1" dirty="0" smtClean="0"/>
              <a:t>Het </a:t>
            </a:r>
            <a:r>
              <a:rPr lang="en-US" sz="2900" b="1" dirty="0" err="1" smtClean="0"/>
              <a:t>beginnen</a:t>
            </a:r>
            <a:r>
              <a:rPr lang="en-US" sz="2900" b="1" dirty="0" smtClean="0"/>
              <a:t> met het </a:t>
            </a:r>
            <a:r>
              <a:rPr lang="en-US" sz="2900" b="1" dirty="0" err="1" smtClean="0"/>
              <a:t>wassen</a:t>
            </a:r>
            <a:r>
              <a:rPr lang="en-US" sz="2900" b="1" dirty="0" smtClean="0"/>
              <a:t> van de </a:t>
            </a:r>
            <a:r>
              <a:rPr lang="en-US" sz="2900" b="1" dirty="0" err="1" smtClean="0"/>
              <a:t>onreinheid</a:t>
            </a:r>
            <a:r>
              <a:rPr lang="en-US" sz="2900" b="1" dirty="0" smtClean="0"/>
              <a:t>. </a:t>
            </a:r>
            <a:r>
              <a:rPr lang="en-US" sz="2900" b="1" dirty="0" err="1" smtClean="0"/>
              <a:t>Ongeacht</a:t>
            </a:r>
            <a:r>
              <a:rPr lang="en-US" sz="2900" b="1" dirty="0" smtClean="0"/>
              <a:t> of </a:t>
            </a:r>
            <a:r>
              <a:rPr lang="en-US" sz="2900" b="1" dirty="0" err="1" smtClean="0"/>
              <a:t>deze</a:t>
            </a:r>
            <a:r>
              <a:rPr lang="en-US" sz="2900" b="1" dirty="0" smtClean="0"/>
              <a:t> </a:t>
            </a:r>
            <a:r>
              <a:rPr lang="en-US" sz="2900" b="1" dirty="0" err="1" smtClean="0"/>
              <a:t>onreinheid</a:t>
            </a:r>
            <a:r>
              <a:rPr lang="en-US" sz="2900" b="1" dirty="0" smtClean="0"/>
              <a:t> op het </a:t>
            </a:r>
            <a:r>
              <a:rPr lang="en-US" sz="2900" b="1" dirty="0" err="1" smtClean="0"/>
              <a:t>geslachtsdeel</a:t>
            </a:r>
            <a:r>
              <a:rPr lang="en-US" sz="2900" b="1" dirty="0" smtClean="0"/>
              <a:t> zit of op </a:t>
            </a:r>
            <a:r>
              <a:rPr lang="en-US" sz="2900" b="1" dirty="0" err="1" smtClean="0"/>
              <a:t>welk</a:t>
            </a:r>
            <a:r>
              <a:rPr lang="en-US" sz="2900" b="1" dirty="0" smtClean="0"/>
              <a:t> </a:t>
            </a:r>
            <a:r>
              <a:rPr lang="en-US" sz="2900" b="1" dirty="0" err="1" smtClean="0"/>
              <a:t>gedeelte</a:t>
            </a:r>
            <a:r>
              <a:rPr lang="en-US" sz="2900" b="1" dirty="0" smtClean="0"/>
              <a:t> van het </a:t>
            </a:r>
            <a:r>
              <a:rPr lang="en-US" sz="2900" b="1" dirty="0" err="1" smtClean="0"/>
              <a:t>lichaam</a:t>
            </a:r>
            <a:r>
              <a:rPr lang="en-US" sz="2900" b="1" dirty="0" smtClean="0"/>
              <a:t> </a:t>
            </a:r>
            <a:r>
              <a:rPr lang="en-US" sz="2900" b="1" dirty="0" err="1" smtClean="0"/>
              <a:t>dan</a:t>
            </a:r>
            <a:r>
              <a:rPr lang="en-US" sz="2900" b="1" dirty="0" smtClean="0"/>
              <a:t> </a:t>
            </a:r>
            <a:r>
              <a:rPr lang="en-US" sz="2900" b="1" dirty="0" err="1" smtClean="0"/>
              <a:t>ook</a:t>
            </a:r>
            <a:r>
              <a:rPr lang="en-US" sz="2900" b="1" dirty="0" smtClean="0"/>
              <a:t>.</a:t>
            </a:r>
          </a:p>
          <a:p>
            <a:pPr marL="514350" indent="-514350">
              <a:buAutoNum type="arabicParenR"/>
            </a:pPr>
            <a:r>
              <a:rPr lang="en-US" sz="2900" b="1" dirty="0" smtClean="0"/>
              <a:t>Het </a:t>
            </a:r>
            <a:r>
              <a:rPr lang="en-US" sz="2900" b="1" dirty="0" err="1" smtClean="0"/>
              <a:t>zeggen</a:t>
            </a:r>
            <a:r>
              <a:rPr lang="en-US" sz="2900" b="1" dirty="0" smtClean="0"/>
              <a:t> van </a:t>
            </a:r>
            <a:r>
              <a:rPr lang="en-US" sz="2900" b="1" i="1" dirty="0" err="1" smtClean="0"/>
              <a:t>Bismillaah</a:t>
            </a:r>
            <a:r>
              <a:rPr lang="en-US" sz="2900" b="1" i="1" dirty="0" smtClean="0"/>
              <a:t> </a:t>
            </a:r>
            <a:r>
              <a:rPr lang="en-US" sz="2900" b="1" dirty="0" smtClean="0"/>
              <a:t>(</a:t>
            </a:r>
            <a:r>
              <a:rPr lang="en-US" sz="2900" b="1" dirty="0" err="1" smtClean="0"/>
              <a:t>dit</a:t>
            </a:r>
            <a:r>
              <a:rPr lang="en-US" sz="2900" b="1" dirty="0" smtClean="0"/>
              <a:t> </a:t>
            </a:r>
            <a:r>
              <a:rPr lang="en-US" sz="2900" b="1" dirty="0" err="1" smtClean="0"/>
              <a:t>heet</a:t>
            </a:r>
            <a:r>
              <a:rPr lang="en-US" sz="2900" b="1" dirty="0" smtClean="0"/>
              <a:t> </a:t>
            </a:r>
            <a:r>
              <a:rPr lang="en-US" sz="2900" b="1" dirty="0" err="1" smtClean="0"/>
              <a:t>ook</a:t>
            </a:r>
            <a:r>
              <a:rPr lang="en-US" sz="2900" b="1" dirty="0" smtClean="0"/>
              <a:t> </a:t>
            </a:r>
            <a:r>
              <a:rPr lang="en-US" sz="2900" b="1" dirty="0" err="1" smtClean="0"/>
              <a:t>wel</a:t>
            </a:r>
            <a:r>
              <a:rPr lang="en-US" sz="2900" b="1" dirty="0" smtClean="0"/>
              <a:t> </a:t>
            </a:r>
            <a:r>
              <a:rPr lang="en-US" sz="2900" b="1" i="1" dirty="0" smtClean="0"/>
              <a:t>at-</a:t>
            </a:r>
            <a:r>
              <a:rPr lang="en-US" sz="2900" b="1" i="1" dirty="0" err="1" smtClean="0"/>
              <a:t>Tasmiyyah</a:t>
            </a:r>
            <a:r>
              <a:rPr lang="en-US" sz="2900" b="1" dirty="0" smtClean="0"/>
              <a:t>).</a:t>
            </a:r>
          </a:p>
          <a:p>
            <a:pPr marL="514350" indent="-514350">
              <a:buFontTx/>
              <a:buChar char="-"/>
            </a:pPr>
            <a:r>
              <a:rPr lang="en-US" sz="2900" dirty="0" smtClean="0"/>
              <a:t>Het </a:t>
            </a:r>
            <a:r>
              <a:rPr lang="en-US" sz="2900" dirty="0" err="1" smtClean="0"/>
              <a:t>bewijs</a:t>
            </a:r>
            <a:r>
              <a:rPr lang="en-US" sz="2900" dirty="0" smtClean="0"/>
              <a:t> </a:t>
            </a:r>
            <a:r>
              <a:rPr lang="en-US" sz="2900" dirty="0" err="1" smtClean="0"/>
              <a:t>hiervoor</a:t>
            </a:r>
            <a:r>
              <a:rPr lang="en-US" sz="2900" dirty="0" smtClean="0"/>
              <a:t> is de </a:t>
            </a:r>
            <a:r>
              <a:rPr lang="en-US" sz="2900" i="1" dirty="0" err="1" smtClean="0"/>
              <a:t>Qiyaas</a:t>
            </a:r>
            <a:r>
              <a:rPr lang="en-US" sz="2900" i="1" dirty="0" smtClean="0"/>
              <a:t> </a:t>
            </a:r>
            <a:r>
              <a:rPr lang="en-US" sz="2900" dirty="0" smtClean="0"/>
              <a:t>(</a:t>
            </a:r>
            <a:r>
              <a:rPr lang="en-US" sz="2900" dirty="0" err="1" smtClean="0"/>
              <a:t>analogie</a:t>
            </a:r>
            <a:r>
              <a:rPr lang="en-US" sz="2900" dirty="0" smtClean="0"/>
              <a:t>) met </a:t>
            </a:r>
            <a:r>
              <a:rPr lang="en-US" sz="2900" i="1" dirty="0" smtClean="0"/>
              <a:t>al-</a:t>
            </a:r>
            <a:r>
              <a:rPr lang="en-US" sz="2900" i="1" dirty="0" err="1" smtClean="0"/>
              <a:t>woe</a:t>
            </a:r>
            <a:r>
              <a:rPr lang="en-US" sz="2900" i="1" u="sng" dirty="0" err="1" smtClean="0"/>
              <a:t>dh</a:t>
            </a:r>
            <a:r>
              <a:rPr lang="en-US" sz="2900" i="1" dirty="0" err="1" smtClean="0"/>
              <a:t>oe</a:t>
            </a:r>
            <a:r>
              <a:rPr lang="en-US" sz="2900" dirty="0" smtClean="0"/>
              <a:t>. </a:t>
            </a:r>
            <a:r>
              <a:rPr lang="en-US" sz="2900" dirty="0" err="1" smtClean="0"/>
              <a:t>Beiden</a:t>
            </a:r>
            <a:r>
              <a:rPr lang="en-US" sz="2900" dirty="0" smtClean="0"/>
              <a:t> </a:t>
            </a:r>
            <a:r>
              <a:rPr lang="en-US" sz="2900" dirty="0" err="1" smtClean="0"/>
              <a:t>zijn</a:t>
            </a:r>
            <a:r>
              <a:rPr lang="en-US" sz="2900" dirty="0" smtClean="0"/>
              <a:t> </a:t>
            </a:r>
            <a:r>
              <a:rPr lang="en-US" sz="2900" dirty="0" err="1" smtClean="0"/>
              <a:t>wassingen</a:t>
            </a:r>
            <a:r>
              <a:rPr lang="en-US" sz="2900" dirty="0" smtClean="0"/>
              <a:t>.</a:t>
            </a:r>
          </a:p>
          <a:p>
            <a:pPr marL="514350" indent="-514350">
              <a:buFont typeface="+mj-lt"/>
              <a:buAutoNum type="arabicParenR" startAt="3"/>
            </a:pPr>
            <a:r>
              <a:rPr lang="en-US" sz="2900" b="1" dirty="0" smtClean="0"/>
              <a:t>Het </a:t>
            </a:r>
            <a:r>
              <a:rPr lang="en-US" sz="2900" b="1" dirty="0" err="1" smtClean="0"/>
              <a:t>drie</a:t>
            </a:r>
            <a:r>
              <a:rPr lang="en-US" sz="2900" b="1" dirty="0" smtClean="0"/>
              <a:t> </a:t>
            </a:r>
            <a:r>
              <a:rPr lang="en-US" sz="2900" b="1" dirty="0" err="1" smtClean="0"/>
              <a:t>keer</a:t>
            </a:r>
            <a:r>
              <a:rPr lang="en-US" sz="2900" b="1" dirty="0" smtClean="0"/>
              <a:t> </a:t>
            </a:r>
            <a:r>
              <a:rPr lang="en-US" sz="2900" b="1" dirty="0" err="1" smtClean="0"/>
              <a:t>wassen</a:t>
            </a:r>
            <a:r>
              <a:rPr lang="en-US" sz="2900" b="1" dirty="0" smtClean="0"/>
              <a:t> van het </a:t>
            </a:r>
            <a:r>
              <a:rPr lang="en-US" sz="2900" b="1" dirty="0" err="1" smtClean="0"/>
              <a:t>hoofd</a:t>
            </a:r>
            <a:r>
              <a:rPr lang="en-US" sz="2900" b="1" dirty="0" smtClean="0"/>
              <a:t>. </a:t>
            </a:r>
            <a:r>
              <a:rPr lang="en-US" sz="2900" b="1" dirty="0" err="1" smtClean="0"/>
              <a:t>D.w.z</a:t>
            </a:r>
            <a:r>
              <a:rPr lang="en-US" sz="2900" b="1" dirty="0" smtClean="0"/>
              <a:t>. </a:t>
            </a:r>
            <a:r>
              <a:rPr lang="en-US" sz="2900" b="1" dirty="0" err="1" smtClean="0"/>
              <a:t>waarbij</a:t>
            </a:r>
            <a:r>
              <a:rPr lang="en-US" sz="2900" b="1" dirty="0" smtClean="0"/>
              <a:t> men </a:t>
            </a:r>
            <a:r>
              <a:rPr lang="en-US" sz="2900" b="1" dirty="0" err="1" smtClean="0"/>
              <a:t>ook</a:t>
            </a:r>
            <a:r>
              <a:rPr lang="en-US" sz="2900" b="1" dirty="0" smtClean="0"/>
              <a:t> het water de </a:t>
            </a:r>
            <a:r>
              <a:rPr lang="en-US" sz="2900" b="1" dirty="0" err="1" smtClean="0"/>
              <a:t>haarwortels</a:t>
            </a:r>
            <a:r>
              <a:rPr lang="en-US" sz="2900" b="1" dirty="0" smtClean="0"/>
              <a:t> </a:t>
            </a:r>
            <a:r>
              <a:rPr lang="en-US" sz="2900" b="1" dirty="0" err="1" smtClean="0"/>
              <a:t>laat</a:t>
            </a:r>
            <a:r>
              <a:rPr lang="en-US" sz="2900" b="1" dirty="0" smtClean="0"/>
              <a:t> </a:t>
            </a:r>
            <a:r>
              <a:rPr lang="en-US" sz="2900" b="1" dirty="0" err="1" smtClean="0"/>
              <a:t>bereiken</a:t>
            </a:r>
            <a:r>
              <a:rPr lang="en-US" sz="2900" b="1" dirty="0" smtClean="0"/>
              <a:t>.</a:t>
            </a:r>
            <a:endParaRPr lang="en-US" sz="2900" b="1" dirty="0" smtClean="0"/>
          </a:p>
          <a:p>
            <a:pPr marL="514350" indent="-514350">
              <a:buNone/>
            </a:pPr>
            <a:r>
              <a:rPr lang="en-US" sz="2900" dirty="0" smtClean="0"/>
              <a:t>- Het is </a:t>
            </a:r>
            <a:r>
              <a:rPr lang="en-US" sz="2900" dirty="0" err="1" smtClean="0"/>
              <a:t>bij</a:t>
            </a:r>
            <a:r>
              <a:rPr lang="en-US" sz="2900" dirty="0" smtClean="0"/>
              <a:t> al-</a:t>
            </a:r>
            <a:r>
              <a:rPr lang="en-US" sz="2900" dirty="0" err="1" smtClean="0"/>
              <a:t>Maalikiyyah</a:t>
            </a:r>
            <a:r>
              <a:rPr lang="en-US" sz="2900" dirty="0" smtClean="0"/>
              <a:t> </a:t>
            </a:r>
            <a:r>
              <a:rPr lang="en-US" sz="2900" dirty="0" err="1" smtClean="0"/>
              <a:t>afgeraden</a:t>
            </a:r>
            <a:r>
              <a:rPr lang="en-US" sz="2900" dirty="0" smtClean="0"/>
              <a:t> </a:t>
            </a:r>
            <a:r>
              <a:rPr lang="en-US" sz="2900" dirty="0" err="1" smtClean="0"/>
              <a:t>om</a:t>
            </a:r>
            <a:r>
              <a:rPr lang="en-US" sz="2900" dirty="0" smtClean="0"/>
              <a:t> de rest van het </a:t>
            </a:r>
            <a:r>
              <a:rPr lang="en-US" sz="2900" dirty="0" err="1" smtClean="0"/>
              <a:t>lichaam</a:t>
            </a:r>
            <a:r>
              <a:rPr lang="en-US" sz="2900" dirty="0" smtClean="0"/>
              <a:t> </a:t>
            </a:r>
            <a:r>
              <a:rPr lang="en-US" sz="2900" dirty="0" err="1" smtClean="0"/>
              <a:t>ook</a:t>
            </a:r>
            <a:r>
              <a:rPr lang="en-US" sz="2900" dirty="0" smtClean="0"/>
              <a:t> </a:t>
            </a:r>
            <a:r>
              <a:rPr lang="en-US" sz="2900" dirty="0" err="1" smtClean="0"/>
              <a:t>drie</a:t>
            </a:r>
            <a:r>
              <a:rPr lang="en-US" sz="2900" dirty="0" smtClean="0"/>
              <a:t> </a:t>
            </a:r>
            <a:r>
              <a:rPr lang="en-US" sz="2900" dirty="0" err="1" smtClean="0"/>
              <a:t>keer</a:t>
            </a:r>
            <a:r>
              <a:rPr lang="en-US" sz="2900" dirty="0" smtClean="0"/>
              <a:t> </a:t>
            </a:r>
            <a:r>
              <a:rPr lang="en-US" sz="2900" dirty="0" err="1" smtClean="0"/>
              <a:t>te</a:t>
            </a:r>
            <a:r>
              <a:rPr lang="en-US" sz="2900" dirty="0" smtClean="0"/>
              <a:t> </a:t>
            </a:r>
            <a:r>
              <a:rPr lang="en-US" sz="2900" dirty="0" err="1" smtClean="0"/>
              <a:t>reinigen</a:t>
            </a:r>
            <a:r>
              <a:rPr lang="en-US" sz="2900" dirty="0" smtClean="0"/>
              <a:t>. De </a:t>
            </a:r>
            <a:r>
              <a:rPr lang="en-US" sz="2900" dirty="0" err="1" smtClean="0"/>
              <a:t>overlevering</a:t>
            </a:r>
            <a:r>
              <a:rPr lang="en-US" sz="2900" dirty="0" smtClean="0"/>
              <a:t> </a:t>
            </a:r>
            <a:r>
              <a:rPr lang="en-US" sz="2900" dirty="0" err="1" smtClean="0"/>
              <a:t>vermeldt</a:t>
            </a:r>
            <a:r>
              <a:rPr lang="en-US" sz="2900" dirty="0" smtClean="0"/>
              <a:t> </a:t>
            </a:r>
            <a:r>
              <a:rPr lang="en-US" sz="2900" dirty="0" err="1" smtClean="0"/>
              <a:t>namelijk</a:t>
            </a:r>
            <a:r>
              <a:rPr lang="en-US" sz="2900" dirty="0" smtClean="0"/>
              <a:t> </a:t>
            </a:r>
            <a:r>
              <a:rPr lang="en-US" sz="2900" dirty="0" err="1" smtClean="0"/>
              <a:t>dat</a:t>
            </a:r>
            <a:r>
              <a:rPr lang="en-US" sz="2900" dirty="0" smtClean="0"/>
              <a:t> de </a:t>
            </a:r>
            <a:r>
              <a:rPr lang="en-US" sz="2900" dirty="0" err="1" smtClean="0"/>
              <a:t>profeet</a:t>
            </a:r>
            <a:r>
              <a:rPr lang="en-US" sz="2900" dirty="0" smtClean="0"/>
              <a:t> </a:t>
            </a:r>
            <a:r>
              <a:rPr lang="en-US" sz="2900" dirty="0" err="1" smtClean="0"/>
              <a:t>zijn</a:t>
            </a:r>
            <a:r>
              <a:rPr lang="en-US" sz="2900" dirty="0" smtClean="0"/>
              <a:t> </a:t>
            </a:r>
            <a:r>
              <a:rPr lang="en-US" sz="2900" dirty="0" err="1" smtClean="0"/>
              <a:t>hoofd</a:t>
            </a:r>
            <a:r>
              <a:rPr lang="en-US" sz="2900" dirty="0" smtClean="0"/>
              <a:t> </a:t>
            </a:r>
            <a:r>
              <a:rPr lang="en-US" sz="2900" dirty="0" err="1" smtClean="0"/>
              <a:t>drie</a:t>
            </a:r>
            <a:r>
              <a:rPr lang="en-US" sz="2900" dirty="0" smtClean="0"/>
              <a:t> </a:t>
            </a:r>
            <a:r>
              <a:rPr lang="en-US" sz="2900" dirty="0" err="1" smtClean="0"/>
              <a:t>keer</a:t>
            </a:r>
            <a:r>
              <a:rPr lang="en-US" sz="2900" dirty="0" smtClean="0"/>
              <a:t> waste en </a:t>
            </a:r>
            <a:r>
              <a:rPr lang="en-US" sz="2900" dirty="0" err="1" smtClean="0"/>
              <a:t>daarna</a:t>
            </a:r>
            <a:r>
              <a:rPr lang="en-US" sz="2900" dirty="0" smtClean="0"/>
              <a:t> water </a:t>
            </a:r>
            <a:r>
              <a:rPr lang="en-US" sz="2900" dirty="0" err="1" smtClean="0"/>
              <a:t>goot</a:t>
            </a:r>
            <a:r>
              <a:rPr lang="en-US" sz="2900" dirty="0" smtClean="0"/>
              <a:t> over de rest van </a:t>
            </a:r>
            <a:r>
              <a:rPr lang="en-US" sz="2900" dirty="0" err="1" smtClean="0"/>
              <a:t>zijn</a:t>
            </a:r>
            <a:r>
              <a:rPr lang="en-US" sz="2900" dirty="0" smtClean="0"/>
              <a:t> </a:t>
            </a:r>
            <a:r>
              <a:rPr lang="en-US" sz="2900" dirty="0" err="1" smtClean="0"/>
              <a:t>lichaam</a:t>
            </a:r>
            <a:r>
              <a:rPr lang="en-US" sz="2900" dirty="0" smtClean="0"/>
              <a:t>. [Al-</a:t>
            </a:r>
            <a:r>
              <a:rPr lang="en-US" sz="2900" dirty="0" err="1" smtClean="0"/>
              <a:t>Boekhaarie</a:t>
            </a:r>
            <a:r>
              <a:rPr lang="en-US" sz="2900" dirty="0" smtClean="0"/>
              <a:t>].</a:t>
            </a:r>
          </a:p>
          <a:p>
            <a:pPr marL="514350" indent="-514350">
              <a:buNone/>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514350" indent="-514350">
              <a:buNone/>
            </a:pPr>
            <a:endParaRPr lang="en-US" sz="2900" dirty="0" smtClean="0"/>
          </a:p>
          <a:p>
            <a:pPr marL="514350" indent="-514350">
              <a:buFont typeface="+mj-lt"/>
              <a:buAutoNum type="arabicParenR" startAt="4"/>
            </a:pPr>
            <a:r>
              <a:rPr lang="en-US" sz="2900" b="1" dirty="0" smtClean="0"/>
              <a:t>Het </a:t>
            </a:r>
            <a:r>
              <a:rPr lang="en-US" sz="2900" b="1" dirty="0" err="1" smtClean="0"/>
              <a:t>beginnen</a:t>
            </a:r>
            <a:r>
              <a:rPr lang="en-US" sz="2900" b="1" dirty="0" smtClean="0"/>
              <a:t> met het </a:t>
            </a:r>
            <a:r>
              <a:rPr lang="en-US" sz="2900" b="1" dirty="0" err="1" smtClean="0"/>
              <a:t>wassen</a:t>
            </a:r>
            <a:r>
              <a:rPr lang="en-US" sz="2900" b="1" dirty="0" smtClean="0"/>
              <a:t> van de </a:t>
            </a:r>
            <a:r>
              <a:rPr lang="en-US" sz="2900" b="1" dirty="0" err="1" smtClean="0"/>
              <a:t>lichaamsdelen</a:t>
            </a:r>
            <a:r>
              <a:rPr lang="en-US" sz="2900" b="1" dirty="0" smtClean="0"/>
              <a:t> die </a:t>
            </a:r>
            <a:r>
              <a:rPr lang="en-US" sz="2900" b="1" dirty="0" err="1" smtClean="0"/>
              <a:t>gewassen</a:t>
            </a:r>
            <a:r>
              <a:rPr lang="en-US" sz="2900" b="1" dirty="0" smtClean="0"/>
              <a:t> </a:t>
            </a:r>
            <a:r>
              <a:rPr lang="en-US" sz="2900" b="1" dirty="0" err="1" smtClean="0"/>
              <a:t>worden</a:t>
            </a:r>
            <a:r>
              <a:rPr lang="en-US" sz="2900" b="1" dirty="0" smtClean="0"/>
              <a:t> </a:t>
            </a:r>
            <a:r>
              <a:rPr lang="en-US" sz="2900" b="1" dirty="0" err="1" smtClean="0"/>
              <a:t>bij</a:t>
            </a:r>
            <a:r>
              <a:rPr lang="en-US" sz="2900" b="1" dirty="0" smtClean="0"/>
              <a:t> de </a:t>
            </a:r>
            <a:r>
              <a:rPr lang="en-US" sz="2900" b="1" dirty="0" err="1" smtClean="0"/>
              <a:t>kleine</a:t>
            </a:r>
            <a:r>
              <a:rPr lang="en-US" sz="2900" b="1" dirty="0" smtClean="0"/>
              <a:t> </a:t>
            </a:r>
            <a:r>
              <a:rPr lang="en-US" sz="2900" b="1" dirty="0" err="1" smtClean="0"/>
              <a:t>wassing</a:t>
            </a:r>
            <a:r>
              <a:rPr lang="en-US" sz="2900" b="1" dirty="0" smtClean="0"/>
              <a:t>. </a:t>
            </a:r>
          </a:p>
          <a:p>
            <a:pPr marL="514350" indent="-514350">
              <a:buFontTx/>
              <a:buChar char="-"/>
            </a:pPr>
            <a:r>
              <a:rPr lang="en-US" sz="2900" dirty="0" err="1" smtClean="0"/>
              <a:t>Hiermee</a:t>
            </a:r>
            <a:r>
              <a:rPr lang="en-US" sz="2900" dirty="0" smtClean="0"/>
              <a:t> </a:t>
            </a:r>
            <a:r>
              <a:rPr lang="en-US" sz="2900" dirty="0" err="1" smtClean="0"/>
              <a:t>wordt</a:t>
            </a:r>
            <a:r>
              <a:rPr lang="en-US" sz="2900" dirty="0" smtClean="0"/>
              <a:t> </a:t>
            </a:r>
            <a:r>
              <a:rPr lang="en-US" sz="2900" dirty="0" err="1" smtClean="0"/>
              <a:t>bedoeld</a:t>
            </a:r>
            <a:r>
              <a:rPr lang="en-US" sz="2900" dirty="0" smtClean="0"/>
              <a:t> </a:t>
            </a:r>
            <a:r>
              <a:rPr lang="en-US" sz="2900" dirty="0" err="1" smtClean="0"/>
              <a:t>dat</a:t>
            </a:r>
            <a:r>
              <a:rPr lang="en-US" sz="2900" dirty="0" smtClean="0"/>
              <a:t> men de </a:t>
            </a:r>
            <a:r>
              <a:rPr lang="en-US" sz="2900" dirty="0" err="1" smtClean="0"/>
              <a:t>kleine</a:t>
            </a:r>
            <a:r>
              <a:rPr lang="en-US" sz="2900" dirty="0" smtClean="0"/>
              <a:t> </a:t>
            </a:r>
            <a:r>
              <a:rPr lang="en-US" sz="2900" dirty="0" err="1" smtClean="0"/>
              <a:t>wassing</a:t>
            </a:r>
            <a:r>
              <a:rPr lang="en-US" sz="2900" dirty="0" smtClean="0"/>
              <a:t> </a:t>
            </a:r>
            <a:r>
              <a:rPr lang="en-US" sz="2900" dirty="0" err="1" smtClean="0"/>
              <a:t>verricht</a:t>
            </a:r>
            <a:r>
              <a:rPr lang="en-US" sz="2900" dirty="0" smtClean="0"/>
              <a:t> </a:t>
            </a:r>
            <a:r>
              <a:rPr lang="en-US" sz="2900" dirty="0" err="1" smtClean="0"/>
              <a:t>nádat</a:t>
            </a:r>
            <a:r>
              <a:rPr lang="en-US" sz="2900" dirty="0" smtClean="0"/>
              <a:t> men </a:t>
            </a:r>
            <a:r>
              <a:rPr lang="en-US" sz="2900" dirty="0" err="1" smtClean="0"/>
              <a:t>zich</a:t>
            </a:r>
            <a:r>
              <a:rPr lang="en-US" sz="2900" dirty="0" smtClean="0"/>
              <a:t> </a:t>
            </a:r>
            <a:r>
              <a:rPr lang="en-US" sz="2900" dirty="0" err="1" smtClean="0"/>
              <a:t>heeft</a:t>
            </a:r>
            <a:r>
              <a:rPr lang="en-US" sz="2900" dirty="0" smtClean="0"/>
              <a:t> </a:t>
            </a:r>
            <a:r>
              <a:rPr lang="en-US" sz="2900" dirty="0" err="1" smtClean="0"/>
              <a:t>gereinigd</a:t>
            </a:r>
            <a:r>
              <a:rPr lang="en-US" sz="2900" dirty="0" smtClean="0"/>
              <a:t> van de </a:t>
            </a:r>
            <a:r>
              <a:rPr lang="en-US" sz="2900" dirty="0" err="1" smtClean="0"/>
              <a:t>onreinheid</a:t>
            </a:r>
            <a:r>
              <a:rPr lang="en-US" sz="2900" dirty="0" smtClean="0"/>
              <a:t> die </a:t>
            </a:r>
            <a:r>
              <a:rPr lang="en-US" sz="2900" dirty="0" err="1" smtClean="0"/>
              <a:t>zich</a:t>
            </a:r>
            <a:r>
              <a:rPr lang="en-US" sz="2900" dirty="0" smtClean="0"/>
              <a:t> op het </a:t>
            </a:r>
            <a:r>
              <a:rPr lang="en-US" sz="2900" dirty="0" err="1" smtClean="0"/>
              <a:t>lichaam</a:t>
            </a:r>
            <a:r>
              <a:rPr lang="en-US" sz="2900" dirty="0" smtClean="0"/>
              <a:t> </a:t>
            </a:r>
            <a:r>
              <a:rPr lang="en-US" sz="2900" dirty="0" err="1" smtClean="0"/>
              <a:t>bevond</a:t>
            </a:r>
            <a:r>
              <a:rPr lang="en-US" sz="2900" dirty="0" smtClean="0"/>
              <a:t> en </a:t>
            </a:r>
            <a:r>
              <a:rPr lang="en-US" sz="2900" dirty="0" err="1" smtClean="0"/>
              <a:t>vóórdat</a:t>
            </a:r>
            <a:r>
              <a:rPr lang="en-US" sz="2900" dirty="0" smtClean="0"/>
              <a:t> men het </a:t>
            </a:r>
            <a:r>
              <a:rPr lang="en-US" sz="2900" dirty="0" err="1" smtClean="0"/>
              <a:t>hele</a:t>
            </a:r>
            <a:r>
              <a:rPr lang="en-US" sz="2900" dirty="0" smtClean="0"/>
              <a:t> </a:t>
            </a:r>
            <a:r>
              <a:rPr lang="en-US" sz="2900" dirty="0" err="1" smtClean="0"/>
              <a:t>lichaam</a:t>
            </a:r>
            <a:r>
              <a:rPr lang="en-US" sz="2900" dirty="0" smtClean="0"/>
              <a:t> </a:t>
            </a:r>
            <a:r>
              <a:rPr lang="en-US" sz="2900" dirty="0" err="1" smtClean="0"/>
              <a:t>wast</a:t>
            </a:r>
            <a:r>
              <a:rPr lang="en-US" sz="2900" dirty="0" smtClean="0"/>
              <a:t>.</a:t>
            </a:r>
          </a:p>
          <a:p>
            <a:pPr marL="514350" indent="-514350">
              <a:buFont typeface="+mj-lt"/>
              <a:buAutoNum type="arabicParenR" startAt="5"/>
            </a:pPr>
            <a:r>
              <a:rPr lang="en-US" sz="2900" b="1" dirty="0" smtClean="0"/>
              <a:t>Het </a:t>
            </a:r>
            <a:r>
              <a:rPr lang="en-US" sz="2900" b="1" dirty="0" err="1" smtClean="0"/>
              <a:t>gebruiken</a:t>
            </a:r>
            <a:r>
              <a:rPr lang="en-US" sz="2900" b="1" dirty="0" smtClean="0"/>
              <a:t> van </a:t>
            </a:r>
            <a:r>
              <a:rPr lang="en-US" sz="2900" b="1" dirty="0" err="1" smtClean="0"/>
              <a:t>weinig</a:t>
            </a:r>
            <a:r>
              <a:rPr lang="en-US" sz="2900" b="1" dirty="0" smtClean="0"/>
              <a:t> water. </a:t>
            </a:r>
            <a:endParaRPr lang="en-US" sz="2900" b="1" dirty="0" smtClean="0"/>
          </a:p>
          <a:p>
            <a:pPr marL="514350" indent="-514350">
              <a:buFontTx/>
              <a:buChar char="-"/>
            </a:pPr>
            <a:r>
              <a:rPr lang="en-US" sz="2900" dirty="0" err="1" smtClean="0"/>
              <a:t>Weer</a:t>
            </a:r>
            <a:r>
              <a:rPr lang="en-US" sz="2900" dirty="0" smtClean="0"/>
              <a:t> </a:t>
            </a:r>
            <a:r>
              <a:rPr lang="en-US" sz="2900" dirty="0" err="1" smtClean="0"/>
              <a:t>geldt</a:t>
            </a:r>
            <a:r>
              <a:rPr lang="en-US" sz="2900" dirty="0" smtClean="0"/>
              <a:t> </a:t>
            </a:r>
            <a:r>
              <a:rPr lang="en-US" sz="2900" dirty="0" err="1" smtClean="0"/>
              <a:t>hetzelfde</a:t>
            </a:r>
            <a:r>
              <a:rPr lang="en-US" sz="2900" dirty="0" smtClean="0"/>
              <a:t> </a:t>
            </a:r>
            <a:r>
              <a:rPr lang="en-US" sz="2900" dirty="0" err="1" smtClean="0"/>
              <a:t>als</a:t>
            </a:r>
            <a:r>
              <a:rPr lang="en-US" sz="2900" dirty="0" smtClean="0"/>
              <a:t> </a:t>
            </a:r>
            <a:r>
              <a:rPr lang="en-US" sz="2900" dirty="0" err="1" smtClean="0"/>
              <a:t>wat</a:t>
            </a:r>
            <a:r>
              <a:rPr lang="en-US" sz="2900" dirty="0" smtClean="0"/>
              <a:t> </a:t>
            </a:r>
            <a:r>
              <a:rPr lang="en-US" sz="2900" dirty="0" err="1" smtClean="0"/>
              <a:t>wij</a:t>
            </a:r>
            <a:r>
              <a:rPr lang="en-US" sz="2900" dirty="0" smtClean="0"/>
              <a:t> </a:t>
            </a:r>
            <a:r>
              <a:rPr lang="en-US" sz="2900" dirty="0" err="1" smtClean="0"/>
              <a:t>hebben</a:t>
            </a:r>
            <a:r>
              <a:rPr lang="en-US" sz="2900" dirty="0" smtClean="0"/>
              <a:t> </a:t>
            </a:r>
            <a:r>
              <a:rPr lang="en-US" sz="2900" dirty="0" err="1" smtClean="0"/>
              <a:t>gezegd</a:t>
            </a:r>
            <a:r>
              <a:rPr lang="en-US" sz="2900" dirty="0" smtClean="0"/>
              <a:t> </a:t>
            </a:r>
            <a:r>
              <a:rPr lang="en-US" sz="2900" dirty="0" err="1" smtClean="0"/>
              <a:t>bij</a:t>
            </a:r>
            <a:r>
              <a:rPr lang="en-US" sz="2900" dirty="0" smtClean="0"/>
              <a:t> de </a:t>
            </a:r>
            <a:r>
              <a:rPr lang="en-US" sz="2900" dirty="0" err="1" smtClean="0"/>
              <a:t>kleine</a:t>
            </a:r>
            <a:r>
              <a:rPr lang="en-US" sz="2900" dirty="0" smtClean="0"/>
              <a:t> </a:t>
            </a:r>
            <a:r>
              <a:rPr lang="en-US" sz="2900" dirty="0" err="1" smtClean="0"/>
              <a:t>wassing</a:t>
            </a:r>
            <a:r>
              <a:rPr lang="en-US" sz="2900" dirty="0" smtClean="0"/>
              <a:t>: </a:t>
            </a:r>
            <a:r>
              <a:rPr lang="en-US" sz="2900" dirty="0" err="1" smtClean="0"/>
              <a:t>er</a:t>
            </a:r>
            <a:r>
              <a:rPr lang="en-US" sz="2900" dirty="0" smtClean="0"/>
              <a:t> </a:t>
            </a:r>
            <a:r>
              <a:rPr lang="en-US" sz="2900" dirty="0" err="1" smtClean="0"/>
              <a:t>bestaat</a:t>
            </a:r>
            <a:r>
              <a:rPr lang="en-US" sz="2900" dirty="0" smtClean="0"/>
              <a:t> </a:t>
            </a:r>
            <a:r>
              <a:rPr lang="en-US" sz="2900" dirty="0" err="1" smtClean="0"/>
              <a:t>geen</a:t>
            </a:r>
            <a:r>
              <a:rPr lang="en-US" sz="2900" dirty="0" smtClean="0"/>
              <a:t> </a:t>
            </a:r>
            <a:r>
              <a:rPr lang="en-US" sz="2900" dirty="0" err="1" smtClean="0"/>
              <a:t>vastgestelde</a:t>
            </a:r>
            <a:r>
              <a:rPr lang="en-US" sz="2900" dirty="0" smtClean="0"/>
              <a:t> </a:t>
            </a:r>
            <a:r>
              <a:rPr lang="en-US" sz="2900" dirty="0" err="1" smtClean="0"/>
              <a:t>hoeveelheid</a:t>
            </a:r>
            <a:r>
              <a:rPr lang="en-US" sz="2900" dirty="0" smtClean="0"/>
              <a:t> </a:t>
            </a:r>
            <a:r>
              <a:rPr lang="en-US" sz="2900" dirty="0" err="1" smtClean="0"/>
              <a:t>waar</a:t>
            </a:r>
            <a:r>
              <a:rPr lang="en-US" sz="2900" dirty="0" smtClean="0"/>
              <a:t> </a:t>
            </a:r>
            <a:r>
              <a:rPr lang="en-US" sz="2900" dirty="0" err="1" smtClean="0"/>
              <a:t>een</a:t>
            </a:r>
            <a:r>
              <a:rPr lang="en-US" sz="2900" dirty="0" smtClean="0"/>
              <a:t> </a:t>
            </a:r>
            <a:r>
              <a:rPr lang="en-US" sz="2900" dirty="0" err="1" smtClean="0"/>
              <a:t>persoon</a:t>
            </a:r>
            <a:r>
              <a:rPr lang="en-US" sz="2900" dirty="0" smtClean="0"/>
              <a:t> </a:t>
            </a:r>
            <a:r>
              <a:rPr lang="en-US" sz="2900" dirty="0" err="1" smtClean="0"/>
              <a:t>niet</a:t>
            </a:r>
            <a:r>
              <a:rPr lang="en-US" sz="2900" dirty="0" smtClean="0"/>
              <a:t> over </a:t>
            </a:r>
            <a:r>
              <a:rPr lang="en-US" sz="2900" dirty="0" err="1" smtClean="0"/>
              <a:t>heen</a:t>
            </a:r>
            <a:r>
              <a:rPr lang="en-US" sz="2900" dirty="0" smtClean="0"/>
              <a:t> </a:t>
            </a:r>
            <a:r>
              <a:rPr lang="en-US" sz="2900" dirty="0" err="1" smtClean="0"/>
              <a:t>mag</a:t>
            </a:r>
            <a:r>
              <a:rPr lang="en-US" sz="2900" dirty="0" smtClean="0"/>
              <a:t> </a:t>
            </a:r>
            <a:r>
              <a:rPr lang="en-US" sz="2900" dirty="0" err="1" smtClean="0"/>
              <a:t>gaan</a:t>
            </a:r>
            <a:r>
              <a:rPr lang="en-US" sz="2900" dirty="0" smtClean="0"/>
              <a:t>. </a:t>
            </a:r>
            <a:endParaRPr lang="en-US" sz="2900" dirty="0" smtClean="0"/>
          </a:p>
          <a:p>
            <a:pPr marL="514350" indent="-514350">
              <a:buFontTx/>
              <a:buChar char="-"/>
            </a:pPr>
            <a:r>
              <a:rPr lang="en-US" sz="2900" dirty="0" err="1" smtClean="0"/>
              <a:t>Een</a:t>
            </a:r>
            <a:r>
              <a:rPr lang="en-US" sz="2900" dirty="0" smtClean="0"/>
              <a:t> </a:t>
            </a:r>
            <a:r>
              <a:rPr lang="en-US" sz="2900" dirty="0" err="1" smtClean="0"/>
              <a:t>persoon</a:t>
            </a:r>
            <a:r>
              <a:rPr lang="en-US" sz="2900" dirty="0" smtClean="0"/>
              <a:t> is </a:t>
            </a:r>
            <a:r>
              <a:rPr lang="en-US" sz="2900" dirty="0" err="1" smtClean="0"/>
              <a:t>enerzijds</a:t>
            </a:r>
            <a:r>
              <a:rPr lang="en-US" sz="2900" dirty="0" smtClean="0"/>
              <a:t> </a:t>
            </a:r>
            <a:r>
              <a:rPr lang="en-US" sz="2900" dirty="0" err="1" smtClean="0"/>
              <a:t>verplicht</a:t>
            </a:r>
            <a:r>
              <a:rPr lang="en-US" sz="2900" dirty="0" smtClean="0"/>
              <a:t> </a:t>
            </a:r>
            <a:r>
              <a:rPr lang="en-US" sz="2900" dirty="0" err="1" smtClean="0"/>
              <a:t>genoeg</a:t>
            </a:r>
            <a:r>
              <a:rPr lang="en-US" sz="2900" dirty="0" smtClean="0"/>
              <a:t> </a:t>
            </a:r>
            <a:r>
              <a:rPr lang="en-US" sz="2900" dirty="0" smtClean="0"/>
              <a:t>water </a:t>
            </a:r>
            <a:r>
              <a:rPr lang="en-US" sz="2900" dirty="0" err="1" smtClean="0"/>
              <a:t>te</a:t>
            </a:r>
            <a:r>
              <a:rPr lang="en-US" sz="2900" dirty="0" smtClean="0"/>
              <a:t> </a:t>
            </a:r>
            <a:r>
              <a:rPr lang="en-US" sz="2900" dirty="0" err="1" smtClean="0"/>
              <a:t>nemen</a:t>
            </a:r>
            <a:r>
              <a:rPr lang="en-US" sz="2900" dirty="0" smtClean="0"/>
              <a:t> </a:t>
            </a:r>
            <a:r>
              <a:rPr lang="en-US" sz="2900" dirty="0" err="1" smtClean="0"/>
              <a:t>voor</a:t>
            </a:r>
            <a:r>
              <a:rPr lang="en-US" sz="2900" dirty="0" smtClean="0"/>
              <a:t> </a:t>
            </a:r>
            <a:r>
              <a:rPr lang="en-US" sz="2900" dirty="0" smtClean="0"/>
              <a:t>het </a:t>
            </a:r>
            <a:r>
              <a:rPr lang="en-US" sz="2900" dirty="0" err="1" smtClean="0"/>
              <a:t>verrichten</a:t>
            </a:r>
            <a:r>
              <a:rPr lang="en-US" sz="2900" dirty="0" smtClean="0"/>
              <a:t> van de </a:t>
            </a:r>
            <a:r>
              <a:rPr lang="en-US" sz="2900" dirty="0" err="1" smtClean="0"/>
              <a:t>grote</a:t>
            </a:r>
            <a:r>
              <a:rPr lang="en-US" sz="2900" dirty="0" smtClean="0"/>
              <a:t> </a:t>
            </a:r>
            <a:r>
              <a:rPr lang="en-US" sz="2900" dirty="0" err="1" smtClean="0"/>
              <a:t>wassing</a:t>
            </a:r>
            <a:r>
              <a:rPr lang="en-US" sz="2900" dirty="0" smtClean="0"/>
              <a:t>. </a:t>
            </a:r>
            <a:r>
              <a:rPr lang="en-US" sz="2900" dirty="0" err="1" smtClean="0"/>
              <a:t>Anderzijds</a:t>
            </a:r>
            <a:r>
              <a:rPr lang="en-US" sz="2900" dirty="0" smtClean="0"/>
              <a:t> </a:t>
            </a:r>
            <a:r>
              <a:rPr lang="en-US" sz="2900" dirty="0" err="1" smtClean="0"/>
              <a:t>mag</a:t>
            </a:r>
            <a:r>
              <a:rPr lang="en-US" sz="2900" dirty="0" smtClean="0"/>
              <a:t> je </a:t>
            </a:r>
            <a:r>
              <a:rPr lang="en-US" sz="2900" dirty="0" err="1" smtClean="0"/>
              <a:t>niet</a:t>
            </a:r>
            <a:r>
              <a:rPr lang="en-US" sz="2900" dirty="0" smtClean="0"/>
              <a:t> </a:t>
            </a:r>
            <a:r>
              <a:rPr lang="en-US" sz="2900" dirty="0" err="1" smtClean="0"/>
              <a:t>verspillen</a:t>
            </a:r>
            <a:r>
              <a:rPr lang="en-US" sz="2900" dirty="0" smtClean="0"/>
              <a:t>.</a:t>
            </a:r>
            <a:endParaRPr lang="en-US" sz="2900" dirty="0" smtClean="0"/>
          </a:p>
          <a:p>
            <a:pPr marL="514350" indent="-514350">
              <a:buFontTx/>
              <a:buChar char="-"/>
            </a:pPr>
            <a:r>
              <a:rPr lang="en-US" sz="2900" dirty="0" smtClean="0"/>
              <a:t>Het is </a:t>
            </a:r>
            <a:r>
              <a:rPr lang="en-US" sz="2900" dirty="0" err="1" smtClean="0"/>
              <a:t>overgeleverd</a:t>
            </a:r>
            <a:r>
              <a:rPr lang="en-US" sz="2900" dirty="0" smtClean="0"/>
              <a:t> </a:t>
            </a:r>
            <a:r>
              <a:rPr lang="en-US" sz="2900" dirty="0" err="1" smtClean="0"/>
              <a:t>dat</a:t>
            </a:r>
            <a:r>
              <a:rPr lang="en-US" sz="2900" dirty="0" smtClean="0"/>
              <a:t> de </a:t>
            </a:r>
            <a:r>
              <a:rPr lang="en-US" sz="2900" dirty="0" err="1" smtClean="0"/>
              <a:t>boodschapper</a:t>
            </a:r>
            <a:r>
              <a:rPr lang="en-US" sz="2900" dirty="0" smtClean="0"/>
              <a:t> van Allah de </a:t>
            </a:r>
            <a:r>
              <a:rPr lang="en-US" sz="2900" dirty="0" err="1" smtClean="0"/>
              <a:t>grote</a:t>
            </a:r>
            <a:r>
              <a:rPr lang="en-US" sz="2900" dirty="0" smtClean="0"/>
              <a:t> </a:t>
            </a:r>
            <a:r>
              <a:rPr lang="en-US" sz="2900" dirty="0" err="1" smtClean="0"/>
              <a:t>wassing</a:t>
            </a:r>
            <a:r>
              <a:rPr lang="en-US" sz="2900" dirty="0" smtClean="0"/>
              <a:t> </a:t>
            </a:r>
            <a:r>
              <a:rPr lang="en-US" sz="2900" dirty="0" err="1" smtClean="0"/>
              <a:t>heeft</a:t>
            </a:r>
            <a:r>
              <a:rPr lang="en-US" sz="2900" dirty="0" smtClean="0"/>
              <a:t> </a:t>
            </a:r>
            <a:r>
              <a:rPr lang="en-US" sz="2900" dirty="0" err="1" smtClean="0"/>
              <a:t>verricht</a:t>
            </a:r>
            <a:r>
              <a:rPr lang="en-US" sz="2900" dirty="0" smtClean="0"/>
              <a:t> met </a:t>
            </a:r>
            <a:r>
              <a:rPr lang="en-US" sz="2900" dirty="0" err="1" smtClean="0"/>
              <a:t>een</a:t>
            </a:r>
            <a:r>
              <a:rPr lang="en-US" sz="2900" dirty="0" smtClean="0"/>
              <a:t> </a:t>
            </a:r>
            <a:r>
              <a:rPr lang="en-US" sz="2900" i="1" u="sng" dirty="0" err="1" smtClean="0"/>
              <a:t>S</a:t>
            </a:r>
            <a:r>
              <a:rPr lang="en-US" sz="2900" i="1" dirty="0" err="1" smtClean="0"/>
              <a:t>aa</a:t>
            </a:r>
            <a:r>
              <a:rPr lang="en-US" sz="2900" i="1" dirty="0" smtClean="0"/>
              <a:t>’</a:t>
            </a:r>
            <a:r>
              <a:rPr lang="en-US" sz="2900" dirty="0" smtClean="0"/>
              <a:t>, </a:t>
            </a:r>
            <a:r>
              <a:rPr lang="en-US" sz="2900" dirty="0" err="1" smtClean="0"/>
              <a:t>wat</a:t>
            </a:r>
            <a:r>
              <a:rPr lang="en-US" sz="2900" dirty="0" smtClean="0"/>
              <a:t> 4 </a:t>
            </a:r>
            <a:r>
              <a:rPr lang="en-US" sz="2900" dirty="0" err="1" smtClean="0"/>
              <a:t>handenvol</a:t>
            </a:r>
            <a:r>
              <a:rPr lang="en-US" sz="2900" dirty="0" smtClean="0"/>
              <a:t> water is (</a:t>
            </a:r>
            <a:r>
              <a:rPr lang="en-US" sz="2900" dirty="0" err="1" smtClean="0"/>
              <a:t>omgerekend</a:t>
            </a:r>
            <a:r>
              <a:rPr lang="en-US" sz="2900" dirty="0" smtClean="0"/>
              <a:t> 2.5 liter water). [Al-</a:t>
            </a:r>
            <a:r>
              <a:rPr lang="en-US" sz="2900" dirty="0" err="1" smtClean="0"/>
              <a:t>Boekhaarie</a:t>
            </a:r>
            <a:r>
              <a:rPr lang="en-US" sz="2900" dirty="0" smtClean="0"/>
              <a:t> en </a:t>
            </a:r>
            <a:r>
              <a:rPr lang="en-US" sz="2900" dirty="0" err="1" smtClean="0"/>
              <a:t>Moesliem</a:t>
            </a:r>
            <a:r>
              <a:rPr lang="en-US" sz="2900" dirty="0" smtClean="0"/>
              <a:t>].</a:t>
            </a:r>
          </a:p>
          <a:p>
            <a:pPr marL="514350" indent="-514350">
              <a:buFont typeface="+mj-lt"/>
              <a:buAutoNum type="arabicParenR" startAt="6"/>
            </a:pPr>
            <a:r>
              <a:rPr lang="en-US" sz="2900" b="1" dirty="0" smtClean="0"/>
              <a:t>Het </a:t>
            </a:r>
            <a:r>
              <a:rPr lang="en-US" sz="2900" b="1" dirty="0" err="1" smtClean="0"/>
              <a:t>beginnen</a:t>
            </a:r>
            <a:r>
              <a:rPr lang="en-US" sz="2900" b="1" dirty="0" smtClean="0"/>
              <a:t> met het </a:t>
            </a:r>
            <a:r>
              <a:rPr lang="en-US" sz="2900" b="1" dirty="0" err="1" smtClean="0"/>
              <a:t>bovenste</a:t>
            </a:r>
            <a:r>
              <a:rPr lang="en-US" sz="2900" b="1" dirty="0" smtClean="0"/>
              <a:t> </a:t>
            </a:r>
            <a:r>
              <a:rPr lang="en-US" sz="2900" b="1" dirty="0" err="1" smtClean="0"/>
              <a:t>gedeelte</a:t>
            </a:r>
            <a:r>
              <a:rPr lang="en-US" sz="2900" b="1" dirty="0" smtClean="0"/>
              <a:t> van het </a:t>
            </a:r>
            <a:r>
              <a:rPr lang="en-US" sz="2900" b="1" dirty="0" err="1" smtClean="0"/>
              <a:t>lichaam</a:t>
            </a:r>
            <a:r>
              <a:rPr lang="en-US" sz="2900" b="1" dirty="0" smtClean="0"/>
              <a:t>.</a:t>
            </a:r>
          </a:p>
          <a:p>
            <a:pPr marL="514350" indent="-514350">
              <a:buFontTx/>
              <a:buChar char="-"/>
            </a:pPr>
            <a:r>
              <a:rPr lang="en-US" sz="2900" dirty="0" smtClean="0"/>
              <a:t>Het </a:t>
            </a:r>
            <a:r>
              <a:rPr lang="en-US" sz="2900" dirty="0" err="1" smtClean="0"/>
              <a:t>bewijs</a:t>
            </a:r>
            <a:r>
              <a:rPr lang="en-US" sz="2900" dirty="0" smtClean="0"/>
              <a:t> </a:t>
            </a:r>
            <a:r>
              <a:rPr lang="en-US" sz="2900" dirty="0" err="1" smtClean="0"/>
              <a:t>hiervoor</a:t>
            </a:r>
            <a:r>
              <a:rPr lang="en-US" sz="2900" dirty="0" smtClean="0"/>
              <a:t> is </a:t>
            </a:r>
            <a:r>
              <a:rPr lang="en-US" sz="2900" dirty="0" err="1" smtClean="0"/>
              <a:t>dat</a:t>
            </a:r>
            <a:r>
              <a:rPr lang="en-US" sz="2900" dirty="0" smtClean="0"/>
              <a:t> de </a:t>
            </a:r>
            <a:r>
              <a:rPr lang="en-US" sz="2900" dirty="0" err="1" smtClean="0"/>
              <a:t>profeet</a:t>
            </a:r>
            <a:r>
              <a:rPr lang="en-US" sz="2900" dirty="0" smtClean="0"/>
              <a:t> </a:t>
            </a:r>
            <a:r>
              <a:rPr lang="en-US" sz="2900" dirty="0" err="1" smtClean="0"/>
              <a:t>bij</a:t>
            </a:r>
            <a:r>
              <a:rPr lang="en-US" sz="2900" dirty="0" smtClean="0"/>
              <a:t> de </a:t>
            </a:r>
            <a:r>
              <a:rPr lang="en-US" sz="2900" dirty="0" err="1" smtClean="0"/>
              <a:t>grote</a:t>
            </a:r>
            <a:r>
              <a:rPr lang="en-US" sz="2900" dirty="0" smtClean="0"/>
              <a:t> </a:t>
            </a:r>
            <a:r>
              <a:rPr lang="en-US" sz="2900" dirty="0" err="1" smtClean="0"/>
              <a:t>wassing</a:t>
            </a:r>
            <a:r>
              <a:rPr lang="en-US" sz="2900" dirty="0" smtClean="0"/>
              <a:t> </a:t>
            </a:r>
            <a:r>
              <a:rPr lang="en-US" sz="2900" dirty="0" err="1" smtClean="0"/>
              <a:t>begon</a:t>
            </a:r>
            <a:r>
              <a:rPr lang="en-US" sz="2900" dirty="0" smtClean="0"/>
              <a:t> met het </a:t>
            </a:r>
            <a:r>
              <a:rPr lang="en-US" sz="2900" dirty="0" err="1" smtClean="0"/>
              <a:t>wassen</a:t>
            </a:r>
            <a:r>
              <a:rPr lang="en-US" sz="2900" dirty="0" smtClean="0"/>
              <a:t> van </a:t>
            </a:r>
            <a:r>
              <a:rPr lang="en-US" sz="2900" dirty="0" err="1" smtClean="0"/>
              <a:t>zijn</a:t>
            </a:r>
            <a:r>
              <a:rPr lang="en-US" sz="2900" dirty="0" smtClean="0"/>
              <a:t> </a:t>
            </a:r>
            <a:r>
              <a:rPr lang="en-US" sz="2900" dirty="0" err="1" smtClean="0"/>
              <a:t>hoofd</a:t>
            </a:r>
            <a:r>
              <a:rPr lang="en-US" sz="2900" dirty="0" smtClean="0"/>
              <a:t>.</a:t>
            </a:r>
          </a:p>
          <a:p>
            <a:pPr marL="514350" indent="-514350">
              <a:buFontTx/>
              <a:buChar char="-"/>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514350" indent="-514350">
              <a:buFont typeface="+mj-lt"/>
              <a:buAutoNum type="arabicParenR" startAt="6"/>
            </a:pPr>
            <a:r>
              <a:rPr lang="en-US" sz="2900" b="1" dirty="0" smtClean="0"/>
              <a:t>Het </a:t>
            </a:r>
            <a:r>
              <a:rPr lang="en-US" sz="2900" b="1" dirty="0" err="1" smtClean="0"/>
              <a:t>beginnen</a:t>
            </a:r>
            <a:r>
              <a:rPr lang="en-US" sz="2900" b="1" dirty="0" smtClean="0"/>
              <a:t> met het </a:t>
            </a:r>
            <a:r>
              <a:rPr lang="en-US" sz="2900" b="1" dirty="0" err="1" smtClean="0"/>
              <a:t>wassen</a:t>
            </a:r>
            <a:r>
              <a:rPr lang="en-US" sz="2900" b="1" dirty="0" smtClean="0"/>
              <a:t> van de </a:t>
            </a:r>
            <a:r>
              <a:rPr lang="en-US" sz="2900" b="1" dirty="0" err="1" smtClean="0"/>
              <a:t>rechterkant</a:t>
            </a:r>
            <a:r>
              <a:rPr lang="en-US" sz="2900" b="1" dirty="0" smtClean="0"/>
              <a:t> van het </a:t>
            </a:r>
            <a:r>
              <a:rPr lang="en-US" sz="2900" b="1" dirty="0" err="1" smtClean="0"/>
              <a:t>lichaam</a:t>
            </a:r>
            <a:r>
              <a:rPr lang="en-US" sz="2900" b="1" dirty="0" smtClean="0"/>
              <a:t>.</a:t>
            </a:r>
          </a:p>
          <a:p>
            <a:pPr marL="514350" indent="-514350">
              <a:buFontTx/>
              <a:buChar char="-"/>
            </a:pPr>
            <a:r>
              <a:rPr lang="en-US" sz="2900" dirty="0" smtClean="0"/>
              <a:t>Het </a:t>
            </a:r>
            <a:r>
              <a:rPr lang="en-US" sz="2900" dirty="0" err="1" smtClean="0"/>
              <a:t>bewijs</a:t>
            </a:r>
            <a:r>
              <a:rPr lang="en-US" sz="2900" dirty="0" smtClean="0"/>
              <a:t> </a:t>
            </a:r>
            <a:r>
              <a:rPr lang="en-US" sz="2900" dirty="0" err="1" smtClean="0"/>
              <a:t>hiervoor</a:t>
            </a:r>
            <a:r>
              <a:rPr lang="en-US" sz="2900" dirty="0" smtClean="0"/>
              <a:t> is de </a:t>
            </a:r>
            <a:r>
              <a:rPr lang="en-US" sz="2900" dirty="0" err="1" smtClean="0"/>
              <a:t>omschrijving</a:t>
            </a:r>
            <a:r>
              <a:rPr lang="en-US" sz="2900" dirty="0" smtClean="0"/>
              <a:t> die ‘</a:t>
            </a:r>
            <a:r>
              <a:rPr lang="en-US" sz="2900" dirty="0" err="1" smtClean="0"/>
              <a:t>Aa-ishah</a:t>
            </a:r>
            <a:r>
              <a:rPr lang="en-US" sz="2900" dirty="0" smtClean="0"/>
              <a:t> </a:t>
            </a:r>
            <a:r>
              <a:rPr lang="en-US" sz="2900" dirty="0" err="1" smtClean="0"/>
              <a:t>gaf</a:t>
            </a:r>
            <a:r>
              <a:rPr lang="en-US" sz="2900" dirty="0" smtClean="0"/>
              <a:t> van de </a:t>
            </a:r>
            <a:r>
              <a:rPr lang="en-US" sz="2900" dirty="0" err="1" smtClean="0"/>
              <a:t>grote</a:t>
            </a:r>
            <a:r>
              <a:rPr lang="en-US" sz="2900" dirty="0" smtClean="0"/>
              <a:t> </a:t>
            </a:r>
            <a:r>
              <a:rPr lang="en-US" sz="2900" dirty="0" err="1" smtClean="0"/>
              <a:t>wassing</a:t>
            </a:r>
            <a:r>
              <a:rPr lang="en-US" sz="2900" dirty="0" smtClean="0"/>
              <a:t> van de </a:t>
            </a:r>
            <a:r>
              <a:rPr lang="en-US" sz="2900" dirty="0" err="1" smtClean="0"/>
              <a:t>profeet</a:t>
            </a:r>
            <a:r>
              <a:rPr lang="en-US" sz="2900" dirty="0" smtClean="0"/>
              <a:t>. [</a:t>
            </a:r>
            <a:r>
              <a:rPr lang="en-US" sz="2900" dirty="0" err="1" smtClean="0"/>
              <a:t>Moesliem</a:t>
            </a:r>
            <a:r>
              <a:rPr lang="en-US" sz="2900" dirty="0" smtClean="0"/>
              <a:t>].</a:t>
            </a:r>
            <a:endParaRPr lang="en-US" sz="2900" dirty="0" smtClean="0"/>
          </a:p>
          <a:p>
            <a:pPr marL="514350" indent="-514350">
              <a:buFont typeface="Wingdings" pitchFamily="2" charset="2"/>
              <a:buChar char="§"/>
            </a:pPr>
            <a:r>
              <a:rPr lang="en-US" sz="2900" b="1" u="sng" dirty="0" smtClean="0"/>
              <a:t>De complete </a:t>
            </a:r>
            <a:r>
              <a:rPr lang="en-US" sz="2900" b="1" u="sng" dirty="0" err="1" smtClean="0"/>
              <a:t>aanbevolen</a:t>
            </a:r>
            <a:r>
              <a:rPr lang="en-US" sz="2900" b="1" u="sng" dirty="0" smtClean="0"/>
              <a:t> </a:t>
            </a:r>
            <a:r>
              <a:rPr lang="en-US" sz="2900" b="1" u="sng" dirty="0" err="1" smtClean="0"/>
              <a:t>wassing</a:t>
            </a:r>
            <a:r>
              <a:rPr lang="en-US" sz="2900" b="1" u="sng" dirty="0" smtClean="0"/>
              <a:t>:</a:t>
            </a:r>
          </a:p>
          <a:p>
            <a:pPr marL="514350" indent="-514350">
              <a:buAutoNum type="arabicPeriod"/>
            </a:pPr>
            <a:r>
              <a:rPr lang="en-US" sz="2900" dirty="0" smtClean="0"/>
              <a:t>Het </a:t>
            </a:r>
            <a:r>
              <a:rPr lang="en-US" sz="2900" dirty="0" err="1" smtClean="0"/>
              <a:t>drie</a:t>
            </a:r>
            <a:r>
              <a:rPr lang="en-US" sz="2900" dirty="0" smtClean="0"/>
              <a:t> </a:t>
            </a:r>
            <a:r>
              <a:rPr lang="en-US" sz="2900" dirty="0" err="1" smtClean="0"/>
              <a:t>keer</a:t>
            </a:r>
            <a:r>
              <a:rPr lang="en-US" sz="2900" dirty="0" smtClean="0"/>
              <a:t> </a:t>
            </a:r>
            <a:r>
              <a:rPr lang="en-US" sz="2900" dirty="0" err="1" smtClean="0"/>
              <a:t>wassen</a:t>
            </a:r>
            <a:r>
              <a:rPr lang="en-US" sz="2900" dirty="0" smtClean="0"/>
              <a:t> van de </a:t>
            </a:r>
            <a:r>
              <a:rPr lang="en-US" sz="2900" dirty="0" err="1" smtClean="0"/>
              <a:t>handen</a:t>
            </a:r>
            <a:r>
              <a:rPr lang="en-US" sz="2900" dirty="0" smtClean="0"/>
              <a:t> tot de </a:t>
            </a:r>
            <a:r>
              <a:rPr lang="en-US" sz="2900" dirty="0" err="1" smtClean="0"/>
              <a:t>polsen</a:t>
            </a:r>
            <a:r>
              <a:rPr lang="en-US" sz="2900" dirty="0" smtClean="0"/>
              <a:t>, met </a:t>
            </a:r>
            <a:r>
              <a:rPr lang="en-US" sz="2900" dirty="0" err="1" smtClean="0"/>
              <a:t>als</a:t>
            </a:r>
            <a:r>
              <a:rPr lang="en-US" sz="2900" dirty="0" smtClean="0"/>
              <a:t> </a:t>
            </a:r>
            <a:r>
              <a:rPr lang="en-US" sz="2900" dirty="0" err="1" smtClean="0"/>
              <a:t>intentie</a:t>
            </a:r>
            <a:r>
              <a:rPr lang="en-US" sz="2900" dirty="0" smtClean="0"/>
              <a:t> </a:t>
            </a:r>
            <a:r>
              <a:rPr lang="en-US" sz="2900" dirty="0" err="1" smtClean="0"/>
              <a:t>dat</a:t>
            </a:r>
            <a:r>
              <a:rPr lang="en-US" sz="2900" dirty="0" smtClean="0"/>
              <a:t> </a:t>
            </a:r>
            <a:r>
              <a:rPr lang="en-US" sz="2900" dirty="0" err="1" smtClean="0"/>
              <a:t>dit</a:t>
            </a:r>
            <a:r>
              <a:rPr lang="en-US" sz="2900" dirty="0" smtClean="0"/>
              <a:t> </a:t>
            </a:r>
            <a:r>
              <a:rPr lang="en-US" sz="2900" dirty="0" err="1" smtClean="0"/>
              <a:t>Soennah</a:t>
            </a:r>
            <a:r>
              <a:rPr lang="en-US" sz="2900" dirty="0" smtClean="0"/>
              <a:t> is, net </a:t>
            </a:r>
            <a:r>
              <a:rPr lang="en-US" sz="2900" dirty="0" err="1" smtClean="0"/>
              <a:t>zoals</a:t>
            </a:r>
            <a:r>
              <a:rPr lang="en-US" sz="2900" dirty="0" smtClean="0"/>
              <a:t> men </a:t>
            </a:r>
            <a:r>
              <a:rPr lang="en-US" sz="2900" dirty="0" err="1" smtClean="0"/>
              <a:t>doet</a:t>
            </a:r>
            <a:r>
              <a:rPr lang="en-US" sz="2900" dirty="0" smtClean="0"/>
              <a:t> </a:t>
            </a:r>
            <a:r>
              <a:rPr lang="en-US" sz="2900" dirty="0" err="1" smtClean="0"/>
              <a:t>bij</a:t>
            </a:r>
            <a:r>
              <a:rPr lang="en-US" sz="2900" dirty="0" smtClean="0"/>
              <a:t> de </a:t>
            </a:r>
            <a:r>
              <a:rPr lang="en-US" sz="2900" dirty="0" err="1" smtClean="0"/>
              <a:t>kleine</a:t>
            </a:r>
            <a:r>
              <a:rPr lang="en-US" sz="2900" dirty="0" smtClean="0"/>
              <a:t> </a:t>
            </a:r>
            <a:r>
              <a:rPr lang="en-US" sz="2900" dirty="0" err="1" smtClean="0"/>
              <a:t>wassing</a:t>
            </a:r>
            <a:r>
              <a:rPr lang="en-US" sz="2900" dirty="0" smtClean="0"/>
              <a:t>.</a:t>
            </a:r>
          </a:p>
          <a:p>
            <a:pPr marL="514350" indent="-514350">
              <a:buAutoNum type="arabicPeriod"/>
            </a:pPr>
            <a:r>
              <a:rPr lang="en-US" sz="2900" dirty="0" smtClean="0"/>
              <a:t>Het </a:t>
            </a:r>
            <a:r>
              <a:rPr lang="en-US" sz="2900" dirty="0" err="1" smtClean="0"/>
              <a:t>nemen</a:t>
            </a:r>
            <a:r>
              <a:rPr lang="en-US" sz="2900" dirty="0" smtClean="0"/>
              <a:t> van de </a:t>
            </a:r>
            <a:r>
              <a:rPr lang="en-US" sz="2900" dirty="0" err="1" smtClean="0"/>
              <a:t>intentie</a:t>
            </a:r>
            <a:r>
              <a:rPr lang="en-US" sz="2900" dirty="0" smtClean="0"/>
              <a:t> </a:t>
            </a:r>
            <a:r>
              <a:rPr lang="en-US" sz="2900" dirty="0" err="1" smtClean="0"/>
              <a:t>om</a:t>
            </a:r>
            <a:r>
              <a:rPr lang="en-US" sz="2900" dirty="0" smtClean="0"/>
              <a:t> de </a:t>
            </a:r>
            <a:r>
              <a:rPr lang="en-US" sz="2900" dirty="0" err="1" smtClean="0"/>
              <a:t>grote</a:t>
            </a:r>
            <a:r>
              <a:rPr lang="en-US" sz="2900" dirty="0" smtClean="0"/>
              <a:t> </a:t>
            </a:r>
            <a:r>
              <a:rPr lang="en-US" sz="2900" dirty="0" err="1" smtClean="0"/>
              <a:t>wassing</a:t>
            </a:r>
            <a:r>
              <a:rPr lang="en-US" sz="2900" dirty="0" smtClean="0"/>
              <a:t> </a:t>
            </a:r>
            <a:r>
              <a:rPr lang="en-US" sz="2900" dirty="0" err="1" smtClean="0"/>
              <a:t>te</a:t>
            </a:r>
            <a:r>
              <a:rPr lang="en-US" sz="2900" dirty="0" smtClean="0"/>
              <a:t> </a:t>
            </a:r>
            <a:r>
              <a:rPr lang="en-US" sz="2900" dirty="0" err="1" smtClean="0"/>
              <a:t>verrichten</a:t>
            </a:r>
            <a:r>
              <a:rPr lang="en-US" sz="2900" dirty="0" smtClean="0"/>
              <a:t>.</a:t>
            </a:r>
          </a:p>
          <a:p>
            <a:pPr marL="514350" indent="-514350">
              <a:buAutoNum type="arabicPeriod"/>
            </a:pPr>
            <a:r>
              <a:rPr lang="en-US" sz="2900" dirty="0" smtClean="0"/>
              <a:t>Het </a:t>
            </a:r>
            <a:r>
              <a:rPr lang="en-US" sz="2900" dirty="0" err="1" smtClean="0"/>
              <a:t>wassen</a:t>
            </a:r>
            <a:r>
              <a:rPr lang="en-US" sz="2900" dirty="0" smtClean="0"/>
              <a:t> van het </a:t>
            </a:r>
            <a:r>
              <a:rPr lang="en-US" sz="2900" dirty="0" err="1" smtClean="0"/>
              <a:t>geslachtsdeel</a:t>
            </a:r>
            <a:r>
              <a:rPr lang="en-US" sz="2900" dirty="0" smtClean="0"/>
              <a:t> en </a:t>
            </a:r>
            <a:r>
              <a:rPr lang="en-US" sz="2900" dirty="0" err="1" smtClean="0"/>
              <a:t>lichaam</a:t>
            </a:r>
            <a:r>
              <a:rPr lang="en-US" sz="2900" dirty="0" smtClean="0"/>
              <a:t> van </a:t>
            </a:r>
            <a:r>
              <a:rPr lang="en-US" sz="2900" dirty="0" err="1" smtClean="0"/>
              <a:t>onreinheden</a:t>
            </a:r>
            <a:r>
              <a:rPr lang="en-US" sz="2900" dirty="0" smtClean="0"/>
              <a:t> die </a:t>
            </a:r>
            <a:r>
              <a:rPr lang="en-US" sz="2900" dirty="0" err="1" smtClean="0"/>
              <a:t>erop</a:t>
            </a:r>
            <a:r>
              <a:rPr lang="en-US" sz="2900" dirty="0" smtClean="0"/>
              <a:t> </a:t>
            </a:r>
            <a:r>
              <a:rPr lang="en-US" sz="2900" dirty="0" err="1" smtClean="0"/>
              <a:t>zitten</a:t>
            </a:r>
            <a:r>
              <a:rPr lang="en-US" sz="2900" dirty="0" smtClean="0"/>
              <a:t>. Men </a:t>
            </a:r>
            <a:r>
              <a:rPr lang="en-US" sz="2900" dirty="0" err="1" smtClean="0"/>
              <a:t>wast</a:t>
            </a:r>
            <a:r>
              <a:rPr lang="en-US" sz="2900" dirty="0" smtClean="0"/>
              <a:t> </a:t>
            </a:r>
            <a:r>
              <a:rPr lang="en-US" sz="2900" dirty="0" err="1" smtClean="0"/>
              <a:t>hierbij</a:t>
            </a:r>
            <a:r>
              <a:rPr lang="en-US" sz="2900" dirty="0" smtClean="0"/>
              <a:t> </a:t>
            </a:r>
            <a:r>
              <a:rPr lang="en-US" sz="2900" dirty="0" err="1" smtClean="0"/>
              <a:t>ook</a:t>
            </a:r>
            <a:r>
              <a:rPr lang="en-US" sz="2900" dirty="0" smtClean="0"/>
              <a:t> </a:t>
            </a:r>
            <a:r>
              <a:rPr lang="en-US" sz="2900" dirty="0" err="1" smtClean="0"/>
              <a:t>tussen</a:t>
            </a:r>
            <a:r>
              <a:rPr lang="en-US" sz="2900" dirty="0" smtClean="0"/>
              <a:t> de </a:t>
            </a:r>
            <a:r>
              <a:rPr lang="en-US" sz="2900" dirty="0" err="1" smtClean="0"/>
              <a:t>billen</a:t>
            </a:r>
            <a:r>
              <a:rPr lang="en-US" sz="2900" dirty="0" smtClean="0"/>
              <a:t>. </a:t>
            </a:r>
            <a:r>
              <a:rPr lang="en-US" sz="2900" dirty="0" err="1" smtClean="0"/>
              <a:t>Dit</a:t>
            </a:r>
            <a:r>
              <a:rPr lang="en-US" sz="2900" dirty="0" smtClean="0"/>
              <a:t> </a:t>
            </a:r>
            <a:r>
              <a:rPr lang="en-US" sz="2900" dirty="0" err="1" smtClean="0"/>
              <a:t>doet</a:t>
            </a:r>
            <a:r>
              <a:rPr lang="en-US" sz="2900" dirty="0" smtClean="0"/>
              <a:t> men 1x.</a:t>
            </a:r>
          </a:p>
          <a:p>
            <a:pPr marL="514350" indent="-514350">
              <a:buAutoNum type="arabicPeriod"/>
            </a:pPr>
            <a:r>
              <a:rPr lang="en-US" sz="2900" dirty="0" smtClean="0"/>
              <a:t>Het </a:t>
            </a:r>
            <a:r>
              <a:rPr lang="en-US" sz="2900" dirty="0" err="1" smtClean="0"/>
              <a:t>verrichten</a:t>
            </a:r>
            <a:r>
              <a:rPr lang="en-US" sz="2900" dirty="0" smtClean="0"/>
              <a:t> van de </a:t>
            </a:r>
            <a:r>
              <a:rPr lang="en-US" sz="2900" dirty="0" err="1" smtClean="0"/>
              <a:t>kleine</a:t>
            </a:r>
            <a:r>
              <a:rPr lang="en-US" sz="2900" dirty="0" smtClean="0"/>
              <a:t> </a:t>
            </a:r>
            <a:r>
              <a:rPr lang="en-US" sz="2900" dirty="0" err="1" smtClean="0"/>
              <a:t>wassing</a:t>
            </a:r>
            <a:r>
              <a:rPr lang="en-US" sz="2900" dirty="0" smtClean="0"/>
              <a:t> (</a:t>
            </a:r>
            <a:r>
              <a:rPr lang="en-US" sz="2900" dirty="0" err="1" smtClean="0"/>
              <a:t>alles</a:t>
            </a:r>
            <a:r>
              <a:rPr lang="en-US" sz="2900" dirty="0" smtClean="0"/>
              <a:t> 1x </a:t>
            </a:r>
            <a:r>
              <a:rPr lang="en-US" sz="2900" dirty="0" err="1" smtClean="0"/>
              <a:t>wassen</a:t>
            </a:r>
            <a:r>
              <a:rPr lang="en-US" sz="2900" dirty="0" smtClean="0"/>
              <a:t>).</a:t>
            </a:r>
          </a:p>
          <a:p>
            <a:pPr marL="514350" indent="-514350">
              <a:buAutoNum type="arabicPeriod"/>
            </a:pPr>
            <a:r>
              <a:rPr lang="en-US" sz="2900" dirty="0" smtClean="0"/>
              <a:t>3x het </a:t>
            </a:r>
            <a:r>
              <a:rPr lang="en-US" sz="2900" dirty="0" err="1" smtClean="0"/>
              <a:t>hele</a:t>
            </a:r>
            <a:r>
              <a:rPr lang="en-US" sz="2900" dirty="0" smtClean="0"/>
              <a:t> </a:t>
            </a:r>
            <a:r>
              <a:rPr lang="en-US" sz="2900" dirty="0" err="1" smtClean="0"/>
              <a:t>hoofd</a:t>
            </a:r>
            <a:r>
              <a:rPr lang="en-US" sz="2900" dirty="0" smtClean="0"/>
              <a:t> </a:t>
            </a:r>
            <a:r>
              <a:rPr lang="en-US" sz="2900" dirty="0" err="1" smtClean="0"/>
              <a:t>wassen</a:t>
            </a:r>
            <a:r>
              <a:rPr lang="en-US" sz="2900" dirty="0" smtClean="0"/>
              <a:t>, </a:t>
            </a:r>
            <a:r>
              <a:rPr lang="en-US" sz="2900" dirty="0" err="1" smtClean="0"/>
              <a:t>waarbij</a:t>
            </a:r>
            <a:r>
              <a:rPr lang="en-US" sz="2900" dirty="0" smtClean="0"/>
              <a:t>  men </a:t>
            </a:r>
            <a:r>
              <a:rPr lang="en-US" sz="2900" dirty="0" err="1" smtClean="0"/>
              <a:t>elke</a:t>
            </a:r>
            <a:r>
              <a:rPr lang="en-US" sz="2900" dirty="0" smtClean="0"/>
              <a:t> </a:t>
            </a:r>
            <a:r>
              <a:rPr lang="en-US" sz="2900" dirty="0" err="1" smtClean="0"/>
              <a:t>keer</a:t>
            </a:r>
            <a:r>
              <a:rPr lang="en-US" sz="2900" dirty="0" smtClean="0"/>
              <a:t> met de </a:t>
            </a:r>
            <a:r>
              <a:rPr lang="en-US" sz="2900" dirty="0" err="1" smtClean="0"/>
              <a:t>vingers</a:t>
            </a:r>
            <a:r>
              <a:rPr lang="en-US" sz="2900" dirty="0" smtClean="0"/>
              <a:t> </a:t>
            </a:r>
            <a:r>
              <a:rPr lang="en-US" sz="2900" dirty="0" err="1" smtClean="0"/>
              <a:t>ook</a:t>
            </a:r>
            <a:r>
              <a:rPr lang="en-US" sz="2900" dirty="0" smtClean="0"/>
              <a:t> </a:t>
            </a:r>
            <a:r>
              <a:rPr lang="en-US" sz="2900" dirty="0" err="1" smtClean="0"/>
              <a:t>tussen</a:t>
            </a:r>
            <a:r>
              <a:rPr lang="en-US" sz="2900" dirty="0" smtClean="0"/>
              <a:t> de </a:t>
            </a:r>
            <a:r>
              <a:rPr lang="en-US" sz="2900" dirty="0" err="1" smtClean="0"/>
              <a:t>haren</a:t>
            </a:r>
            <a:r>
              <a:rPr lang="en-US" sz="2900" dirty="0" smtClean="0"/>
              <a:t> </a:t>
            </a:r>
            <a:r>
              <a:rPr lang="en-US" sz="2900" dirty="0" err="1" smtClean="0"/>
              <a:t>gaat</a:t>
            </a:r>
            <a:r>
              <a:rPr lang="en-US" sz="2900" dirty="0" smtClean="0"/>
              <a:t> en </a:t>
            </a:r>
            <a:r>
              <a:rPr lang="en-US" sz="2900" dirty="0" smtClean="0"/>
              <a:t>over het </a:t>
            </a:r>
            <a:r>
              <a:rPr lang="en-US" sz="2900" dirty="0" err="1" smtClean="0"/>
              <a:t>hoofd</a:t>
            </a:r>
            <a:r>
              <a:rPr lang="en-US" sz="2900" dirty="0" smtClean="0"/>
              <a:t>/</a:t>
            </a:r>
            <a:r>
              <a:rPr lang="en-US" sz="2900" dirty="0" err="1" smtClean="0"/>
              <a:t>haren</a:t>
            </a:r>
            <a:r>
              <a:rPr lang="en-US" sz="2900" dirty="0" smtClean="0"/>
              <a:t> </a:t>
            </a:r>
            <a:r>
              <a:rPr lang="en-US" sz="2900" dirty="0" err="1" smtClean="0"/>
              <a:t>wrijft</a:t>
            </a:r>
            <a:r>
              <a:rPr lang="en-US" sz="2900" dirty="0" smtClean="0"/>
              <a:t> (</a:t>
            </a:r>
            <a:r>
              <a:rPr lang="en-US" sz="2900" dirty="0" err="1" smtClean="0"/>
              <a:t>zodat</a:t>
            </a:r>
            <a:r>
              <a:rPr lang="en-US" sz="2900" dirty="0" smtClean="0"/>
              <a:t> het de </a:t>
            </a:r>
            <a:r>
              <a:rPr lang="en-US" sz="2900" dirty="0" err="1" smtClean="0"/>
              <a:t>haarwortels</a:t>
            </a:r>
            <a:r>
              <a:rPr lang="en-US" sz="2900" dirty="0" smtClean="0"/>
              <a:t> </a:t>
            </a:r>
            <a:r>
              <a:rPr lang="en-US" sz="2900" dirty="0" err="1" smtClean="0"/>
              <a:t>bereikt</a:t>
            </a:r>
            <a:r>
              <a:rPr lang="en-US" sz="2900" dirty="0" smtClean="0"/>
              <a:t>). </a:t>
            </a:r>
            <a:endParaRPr lang="en-US" sz="2900" dirty="0" smtClean="0"/>
          </a:p>
          <a:p>
            <a:pPr marL="514350" indent="-514350">
              <a:buAutoNum type="arabicPeriod"/>
            </a:pPr>
            <a:r>
              <a:rPr lang="en-US" sz="2900" dirty="0" smtClean="0"/>
              <a:t>Het </a:t>
            </a:r>
            <a:r>
              <a:rPr lang="en-US" sz="2900" dirty="0" err="1" smtClean="0"/>
              <a:t>wassen</a:t>
            </a:r>
            <a:r>
              <a:rPr lang="en-US" sz="2900" dirty="0" smtClean="0"/>
              <a:t> van de </a:t>
            </a:r>
            <a:r>
              <a:rPr lang="en-US" sz="2900" dirty="0" err="1" smtClean="0"/>
              <a:t>nek</a:t>
            </a:r>
            <a:r>
              <a:rPr lang="en-US" sz="2900" dirty="0" smtClean="0"/>
              <a:t>, </a:t>
            </a:r>
            <a:r>
              <a:rPr lang="en-US" sz="2900" dirty="0" err="1" smtClean="0"/>
              <a:t>vervolgens</a:t>
            </a:r>
            <a:r>
              <a:rPr lang="en-US" sz="2900" dirty="0" smtClean="0"/>
              <a:t> </a:t>
            </a:r>
            <a:r>
              <a:rPr lang="en-US" sz="2900" dirty="0" err="1" smtClean="0"/>
              <a:t>schouders</a:t>
            </a:r>
            <a:r>
              <a:rPr lang="en-US" sz="2900" dirty="0" smtClean="0"/>
              <a:t> tot de </a:t>
            </a:r>
            <a:r>
              <a:rPr lang="en-US" sz="2900" dirty="0" err="1" smtClean="0"/>
              <a:t>ellebogen</a:t>
            </a:r>
            <a:r>
              <a:rPr lang="en-US" sz="2900" dirty="0" smtClean="0"/>
              <a:t>, </a:t>
            </a:r>
            <a:r>
              <a:rPr lang="en-US" sz="2900" dirty="0" err="1" smtClean="0"/>
              <a:t>vervolgens</a:t>
            </a:r>
            <a:r>
              <a:rPr lang="en-US" sz="2900" dirty="0" smtClean="0"/>
              <a:t> water </a:t>
            </a:r>
            <a:r>
              <a:rPr lang="en-US" sz="2900" dirty="0" err="1" smtClean="0"/>
              <a:t>gieten</a:t>
            </a:r>
            <a:r>
              <a:rPr lang="en-US" sz="2900" dirty="0" smtClean="0"/>
              <a:t> over de </a:t>
            </a:r>
            <a:r>
              <a:rPr lang="en-US" sz="2900" dirty="0" err="1" smtClean="0"/>
              <a:t>rechterkant</a:t>
            </a:r>
            <a:r>
              <a:rPr lang="en-US" sz="2900" dirty="0" smtClean="0"/>
              <a:t> van het </a:t>
            </a:r>
            <a:r>
              <a:rPr lang="en-US" sz="2900" dirty="0" err="1" smtClean="0"/>
              <a:t>lichaam</a:t>
            </a:r>
            <a:r>
              <a:rPr lang="en-US" sz="2900" dirty="0" smtClean="0"/>
              <a:t> tot de </a:t>
            </a:r>
            <a:r>
              <a:rPr lang="en-US" sz="2900" dirty="0" err="1" smtClean="0"/>
              <a:t>rechtervoet</a:t>
            </a:r>
            <a:r>
              <a:rPr lang="en-US" sz="2900" dirty="0" smtClean="0"/>
              <a:t>. </a:t>
            </a:r>
            <a:r>
              <a:rPr lang="en-US" sz="2900" dirty="0" err="1" smtClean="0"/>
              <a:t>Daarna</a:t>
            </a:r>
            <a:r>
              <a:rPr lang="en-US" sz="2900" dirty="0" smtClean="0"/>
              <a:t> doe je </a:t>
            </a:r>
            <a:r>
              <a:rPr lang="en-US" sz="2900" dirty="0" err="1" smtClean="0"/>
              <a:t>hetzelfde</a:t>
            </a:r>
            <a:r>
              <a:rPr lang="en-US" sz="2900" dirty="0" smtClean="0"/>
              <a:t> met de </a:t>
            </a:r>
            <a:r>
              <a:rPr lang="en-US" sz="2900" dirty="0" err="1" smtClean="0"/>
              <a:t>linkerkant</a:t>
            </a:r>
            <a:r>
              <a:rPr lang="en-US" sz="2900" dirty="0" smtClean="0"/>
              <a:t> van het </a:t>
            </a:r>
            <a:r>
              <a:rPr lang="en-US" sz="2900" dirty="0" err="1" smtClean="0"/>
              <a:t>lichaam</a:t>
            </a:r>
            <a:r>
              <a:rPr lang="en-US" sz="2900" dirty="0" smtClean="0"/>
              <a:t>. </a:t>
            </a:r>
          </a:p>
          <a:p>
            <a:pPr marL="514350" indent="-514350">
              <a:buAutoNum type="arabicPeriod"/>
            </a:pPr>
            <a:r>
              <a:rPr lang="en-US" sz="2900" dirty="0" err="1" smtClean="0"/>
              <a:t>Als</a:t>
            </a:r>
            <a:r>
              <a:rPr lang="en-US" sz="2900" dirty="0" smtClean="0"/>
              <a:t> </a:t>
            </a:r>
            <a:r>
              <a:rPr lang="en-US" sz="2900" dirty="0" err="1" smtClean="0"/>
              <a:t>een</a:t>
            </a:r>
            <a:r>
              <a:rPr lang="en-US" sz="2900" dirty="0" smtClean="0"/>
              <a:t> </a:t>
            </a:r>
            <a:r>
              <a:rPr lang="en-US" sz="2900" dirty="0" err="1" smtClean="0"/>
              <a:t>persoon</a:t>
            </a:r>
            <a:r>
              <a:rPr lang="en-US" sz="2900" dirty="0" smtClean="0"/>
              <a:t> </a:t>
            </a:r>
            <a:r>
              <a:rPr lang="en-US" sz="2900" dirty="0" err="1" smtClean="0"/>
              <a:t>hierna</a:t>
            </a:r>
            <a:r>
              <a:rPr lang="en-US" sz="2900" dirty="0" smtClean="0"/>
              <a:t> </a:t>
            </a:r>
            <a:r>
              <a:rPr lang="en-US" sz="2900" dirty="0" err="1" smtClean="0"/>
              <a:t>nog</a:t>
            </a:r>
            <a:r>
              <a:rPr lang="en-US" sz="2900" dirty="0" smtClean="0"/>
              <a:t> </a:t>
            </a:r>
            <a:r>
              <a:rPr lang="en-US" sz="2900" dirty="0" err="1" smtClean="0"/>
              <a:t>twijfelt</a:t>
            </a:r>
            <a:r>
              <a:rPr lang="en-US" sz="2900" dirty="0" smtClean="0"/>
              <a:t> over </a:t>
            </a:r>
            <a:r>
              <a:rPr lang="en-US" sz="2900" dirty="0" err="1" smtClean="0"/>
              <a:t>een</a:t>
            </a:r>
            <a:r>
              <a:rPr lang="en-US" sz="2900" dirty="0" smtClean="0"/>
              <a:t> </a:t>
            </a:r>
            <a:r>
              <a:rPr lang="en-US" sz="2900" dirty="0" err="1" smtClean="0"/>
              <a:t>bepaald</a:t>
            </a:r>
            <a:r>
              <a:rPr lang="en-US" sz="2900" dirty="0" smtClean="0"/>
              <a:t> </a:t>
            </a:r>
            <a:r>
              <a:rPr lang="en-US" sz="2900" dirty="0" err="1" smtClean="0"/>
              <a:t>gedeelte</a:t>
            </a:r>
            <a:r>
              <a:rPr lang="en-US" sz="2900" dirty="0" smtClean="0"/>
              <a:t> van het </a:t>
            </a:r>
            <a:r>
              <a:rPr lang="en-US" sz="2900" dirty="0" err="1" smtClean="0"/>
              <a:t>lichaam</a:t>
            </a:r>
            <a:r>
              <a:rPr lang="en-US" sz="2900" dirty="0" smtClean="0"/>
              <a:t> (of het </a:t>
            </a:r>
            <a:r>
              <a:rPr lang="en-US" sz="2900" dirty="0" err="1" smtClean="0"/>
              <a:t>wel</a:t>
            </a:r>
            <a:r>
              <a:rPr lang="en-US" sz="2900" dirty="0" smtClean="0"/>
              <a:t> of </a:t>
            </a:r>
            <a:r>
              <a:rPr lang="en-US" sz="2900" dirty="0" err="1" smtClean="0"/>
              <a:t>niet</a:t>
            </a:r>
            <a:r>
              <a:rPr lang="en-US" sz="2900" dirty="0" smtClean="0"/>
              <a:t> </a:t>
            </a:r>
            <a:r>
              <a:rPr lang="en-US" sz="2900" dirty="0" err="1" smtClean="0"/>
              <a:t>geraakt</a:t>
            </a:r>
            <a:r>
              <a:rPr lang="en-US" sz="2900" dirty="0" smtClean="0"/>
              <a:t> is </a:t>
            </a:r>
            <a:r>
              <a:rPr lang="en-US" sz="2900" dirty="0" smtClean="0"/>
              <a:t>door </a:t>
            </a:r>
            <a:r>
              <a:rPr lang="en-US" sz="2900" dirty="0" smtClean="0"/>
              <a:t>water</a:t>
            </a:r>
            <a:r>
              <a:rPr lang="en-US" sz="2900" dirty="0" smtClean="0"/>
              <a:t>) </a:t>
            </a:r>
            <a:r>
              <a:rPr lang="en-US" sz="2900" dirty="0" err="1" smtClean="0"/>
              <a:t>dan</a:t>
            </a:r>
            <a:r>
              <a:rPr lang="en-US" sz="2900" dirty="0" smtClean="0"/>
              <a:t> </a:t>
            </a:r>
            <a:r>
              <a:rPr lang="en-US" sz="2900" dirty="0" err="1" smtClean="0"/>
              <a:t>dient</a:t>
            </a:r>
            <a:r>
              <a:rPr lang="en-US" sz="2900" dirty="0" smtClean="0"/>
              <a:t> </a:t>
            </a:r>
            <a:r>
              <a:rPr lang="en-US" sz="2900" dirty="0" err="1" smtClean="0"/>
              <a:t>een</a:t>
            </a:r>
            <a:r>
              <a:rPr lang="en-US" sz="2900" dirty="0" smtClean="0"/>
              <a:t> </a:t>
            </a:r>
            <a:r>
              <a:rPr lang="en-US" sz="2900" dirty="0" err="1" smtClean="0"/>
              <a:t>persoon</a:t>
            </a:r>
            <a:r>
              <a:rPr lang="en-US" sz="2900" dirty="0" smtClean="0"/>
              <a:t> </a:t>
            </a:r>
            <a:r>
              <a:rPr lang="en-US" sz="2900" dirty="0" err="1" smtClean="0"/>
              <a:t>dit</a:t>
            </a:r>
            <a:r>
              <a:rPr lang="en-US" sz="2900" dirty="0" smtClean="0"/>
              <a:t> </a:t>
            </a:r>
            <a:r>
              <a:rPr lang="en-US" sz="2900" dirty="0" err="1" smtClean="0"/>
              <a:t>gedeelte</a:t>
            </a:r>
            <a:r>
              <a:rPr lang="en-US" sz="2900" dirty="0" smtClean="0"/>
              <a:t> </a:t>
            </a:r>
            <a:r>
              <a:rPr lang="en-US" sz="2900" dirty="0" err="1" smtClean="0"/>
              <a:t>alsnog</a:t>
            </a:r>
            <a:r>
              <a:rPr lang="en-US" sz="2900" dirty="0" smtClean="0"/>
              <a:t> </a:t>
            </a:r>
            <a:r>
              <a:rPr lang="en-US" sz="2900" dirty="0" err="1" smtClean="0"/>
              <a:t>te</a:t>
            </a:r>
            <a:r>
              <a:rPr lang="en-US" sz="2900" dirty="0" smtClean="0"/>
              <a:t> </a:t>
            </a:r>
            <a:r>
              <a:rPr lang="en-US" sz="2900" dirty="0" err="1" smtClean="0"/>
              <a:t>wassen</a:t>
            </a:r>
            <a:r>
              <a:rPr lang="en-US" sz="2900" dirty="0" smtClean="0"/>
              <a:t> (op </a:t>
            </a:r>
            <a:r>
              <a:rPr lang="en-US" sz="2900" dirty="0" err="1" smtClean="0"/>
              <a:t>voorwaarde</a:t>
            </a:r>
            <a:r>
              <a:rPr lang="en-US" sz="2900" dirty="0" smtClean="0"/>
              <a:t> </a:t>
            </a:r>
            <a:r>
              <a:rPr lang="en-US" sz="2900" dirty="0" err="1" smtClean="0"/>
              <a:t>dat</a:t>
            </a:r>
            <a:r>
              <a:rPr lang="en-US" sz="2900" dirty="0" smtClean="0"/>
              <a:t> het </a:t>
            </a:r>
            <a:r>
              <a:rPr lang="en-US" sz="2900" dirty="0" err="1" smtClean="0"/>
              <a:t>niet</a:t>
            </a:r>
            <a:r>
              <a:rPr lang="en-US" sz="2900" dirty="0" smtClean="0"/>
              <a:t> </a:t>
            </a:r>
            <a:r>
              <a:rPr lang="en-US" sz="2900" dirty="0" err="1" smtClean="0"/>
              <a:t>om</a:t>
            </a:r>
            <a:r>
              <a:rPr lang="en-US" sz="2900" dirty="0" smtClean="0"/>
              <a:t> </a:t>
            </a:r>
            <a:r>
              <a:rPr lang="en-US" sz="2900" dirty="0" err="1" smtClean="0"/>
              <a:t>een</a:t>
            </a:r>
            <a:r>
              <a:rPr lang="en-US" sz="2900" dirty="0" smtClean="0"/>
              <a:t> </a:t>
            </a:r>
            <a:r>
              <a:rPr lang="en-US" sz="2900" dirty="0" err="1" smtClean="0"/>
              <a:t>persoon</a:t>
            </a:r>
            <a:r>
              <a:rPr lang="en-US" sz="2900" dirty="0" smtClean="0"/>
              <a:t> </a:t>
            </a:r>
            <a:r>
              <a:rPr lang="en-US" sz="2900" dirty="0" err="1" smtClean="0"/>
              <a:t>gaat</a:t>
            </a:r>
            <a:r>
              <a:rPr lang="en-US" sz="2900" dirty="0" smtClean="0"/>
              <a:t> die last </a:t>
            </a:r>
            <a:r>
              <a:rPr lang="en-US" sz="2900" dirty="0" err="1" smtClean="0"/>
              <a:t>heeft</a:t>
            </a:r>
            <a:r>
              <a:rPr lang="en-US" sz="2900" dirty="0" smtClean="0"/>
              <a:t> van </a:t>
            </a:r>
            <a:r>
              <a:rPr lang="en-US" sz="2900" dirty="0" err="1" smtClean="0"/>
              <a:t>influisteringen</a:t>
            </a:r>
            <a:r>
              <a:rPr lang="en-US" sz="2900" dirty="0" smtClean="0"/>
              <a:t>).</a:t>
            </a:r>
          </a:p>
          <a:p>
            <a:pPr marL="514350" indent="-514350">
              <a:buNone/>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en-US" sz="2900" dirty="0" smtClean="0"/>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514350" indent="-514350">
              <a:buNone/>
            </a:pPr>
            <a:endParaRPr lang="nl-NL" sz="2900" dirty="0" smtClean="0"/>
          </a:p>
          <a:p>
            <a:r>
              <a:rPr lang="nl-NL" sz="3200" b="1" dirty="0" smtClean="0"/>
              <a:t>31.</a:t>
            </a:r>
            <a:r>
              <a:rPr lang="nl-NL" sz="3200" dirty="0" smtClean="0"/>
              <a:t> </a:t>
            </a:r>
            <a:r>
              <a:rPr lang="nl-NL" sz="3200" i="1" dirty="0" smtClean="0"/>
              <a:t>Je begint bij de grote wassing met het wassen van het geslachtsdeel en daarna dien je het niet meer aan te raken met de binnenkant of zijkant van de hand of de vingers.</a:t>
            </a:r>
            <a:endParaRPr lang="nl-NL" sz="3200" dirty="0" smtClean="0"/>
          </a:p>
          <a:p>
            <a:r>
              <a:rPr lang="nl-NL" sz="3200" b="1" dirty="0" smtClean="0"/>
              <a:t>32.</a:t>
            </a:r>
            <a:r>
              <a:rPr lang="nl-NL" sz="3200" dirty="0" smtClean="0"/>
              <a:t> </a:t>
            </a:r>
            <a:r>
              <a:rPr lang="nl-NL" sz="3200" i="1" dirty="0" smtClean="0"/>
              <a:t>Als je het (geslachtsdeel) alsnog hebt aangeraakt dan dien je de grote wassing opnieuw te verrichten wegens hetgeen wat je gedaan hebt (d.w.z. het aanraken van het geslachtsdeel).</a:t>
            </a:r>
          </a:p>
          <a:p>
            <a:pPr>
              <a:buFont typeface="Wingdings" pitchFamily="2" charset="2"/>
              <a:buChar char="§"/>
            </a:pPr>
            <a:r>
              <a:rPr lang="nl-NL" sz="3200" dirty="0" smtClean="0"/>
              <a:t>De auteur noemt vervolgens het oordeel van degene die zijn geslachtsdeel tijdens de grote wassing aanraakt.</a:t>
            </a:r>
          </a:p>
          <a:p>
            <a:pPr>
              <a:buFontTx/>
              <a:buChar char="-"/>
            </a:pPr>
            <a:r>
              <a:rPr lang="nl-NL" sz="3200" dirty="0" smtClean="0"/>
              <a:t>Degene die zijn geslachtsdeel tijdens de grote wassing aanraakt met de binnenkant van de hand, of de vingers of de zijkant van de vingers: deze persoon dient </a:t>
            </a:r>
            <a:r>
              <a:rPr lang="nl-NL" sz="3200" dirty="0" smtClean="0"/>
              <a:t>de </a:t>
            </a:r>
            <a:r>
              <a:rPr lang="nl-NL" sz="3200" dirty="0" smtClean="0"/>
              <a:t>kleine wassing </a:t>
            </a:r>
            <a:r>
              <a:rPr lang="nl-NL" sz="3200" dirty="0" smtClean="0"/>
              <a:t>opnieuw te </a:t>
            </a:r>
            <a:r>
              <a:rPr lang="nl-NL" sz="3200" dirty="0" smtClean="0"/>
              <a:t>verrichten. De grote wassing zelf is wel geldig.</a:t>
            </a:r>
          </a:p>
          <a:p>
            <a:pPr>
              <a:buFontTx/>
              <a:buChar char="-"/>
            </a:pPr>
            <a:r>
              <a:rPr lang="nl-NL" sz="3200" dirty="0" smtClean="0"/>
              <a:t>De auteur heeft het aanraken van het geslachtsdeel slechts als voorbeeld genoemd: hetzelfde geldt namelijk bij het laten van een wind of het verrichten van een andere verbreker. </a:t>
            </a:r>
            <a:r>
              <a:rPr lang="nl-NL" sz="3200" u="sng" dirty="0" smtClean="0"/>
              <a:t>Op het moment dat een persoon tijdens de grote wassing een verbreker van de </a:t>
            </a:r>
            <a:r>
              <a:rPr lang="nl-NL" sz="3200" u="sng" dirty="0" err="1" smtClean="0"/>
              <a:t>woedhoe</a:t>
            </a:r>
            <a:r>
              <a:rPr lang="nl-NL" sz="3200" u="sng" dirty="0" smtClean="0"/>
              <a:t> verricht, dan moet men tijdens/na de grote wassing opnieuw de kleine wassing verricht. De grote wassing zelf is wel geldig.</a:t>
            </a:r>
          </a:p>
          <a:p>
            <a:pPr marL="514350" indent="-514350">
              <a:buNone/>
            </a:pPr>
            <a:endParaRPr lang="nl-NL" sz="2900" dirty="0" smtClean="0"/>
          </a:p>
        </p:txBody>
      </p:sp>
    </p:spTree>
    <p:extLst>
      <p:ext uri="{BB962C8B-B14F-4D97-AF65-F5344CB8AC3E}">
        <p14:creationId xmlns:p14="http://schemas.microsoft.com/office/powerpoint/2010/main" xmlns=""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2129</Words>
  <Application>Microsoft Office PowerPoint</Application>
  <PresentationFormat>Diavoorstelling (4:3)</PresentationFormat>
  <Paragraphs>142</Paragraphs>
  <Slides>15</Slides>
  <Notes>14</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Flow</vt:lpstr>
      <vt:lpstr>Uitleg al-Moershid al-Moe’ien (ibn ‘Aashir)</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Company>Atos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 Islam:</dc:title>
  <dc:creator>Akka, Youssef</dc:creator>
  <cp:lastModifiedBy>Aboe Dardaa-e</cp:lastModifiedBy>
  <cp:revision>433</cp:revision>
  <dcterms:created xsi:type="dcterms:W3CDTF">2015-09-07T14:47:38Z</dcterms:created>
  <dcterms:modified xsi:type="dcterms:W3CDTF">2016-10-10T10:52:16Z</dcterms:modified>
</cp:coreProperties>
</file>