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2" r:id="rId2"/>
    <p:sldId id="287" r:id="rId3"/>
    <p:sldId id="288" r:id="rId4"/>
    <p:sldId id="289" r:id="rId5"/>
    <p:sldId id="290" r:id="rId6"/>
    <p:sldId id="291" r:id="rId7"/>
    <p:sldId id="293" r:id="rId8"/>
    <p:sldId id="29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52" autoAdjust="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9BFBD-4A03-4D5A-98FF-AB7158600ED5}" type="datetimeFigureOut">
              <a:rPr lang="nl-NL" smtClean="0"/>
              <a:pPr/>
              <a:t>17-5-2021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58910-631C-47AC-A6F0-662F2AF3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9495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Degene die een pilaar achterwege</a:t>
            </a:r>
            <a:r>
              <a:rPr lang="nl-NL" baseline="0" dirty="0"/>
              <a:t> laat, zijn bedevaart is ongeldig. Het achterwege van een pilaar kan niet gecompenseerd worden middels het offeren van een dier!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Degene die een pilaar achterwege</a:t>
            </a:r>
            <a:r>
              <a:rPr lang="nl-NL" baseline="0" dirty="0"/>
              <a:t> laat, zijn bedevaart is ongeldig. Het achterwege van een pilaar kan niet gecompenseerd worden middels het offeren van een dier!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861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Degene die een pilaar achterwege</a:t>
            </a:r>
            <a:r>
              <a:rPr lang="nl-NL" baseline="0" dirty="0"/>
              <a:t> laat, zijn bedevaart is ongeldig. Het achterwege van een pilaar kan niet gecompenseerd worden middels het offeren van een dier!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9643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Degene die een pilaar achterwege</a:t>
            </a:r>
            <a:r>
              <a:rPr lang="nl-NL" baseline="0" dirty="0"/>
              <a:t> laat, zijn bedevaart is ongeldig. Het achterwege van een pilaar kan niet gecompenseerd worden middels het offeren van een dier!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0308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Degene die een pilaar achterwege</a:t>
            </a:r>
            <a:r>
              <a:rPr lang="nl-NL" baseline="0" dirty="0"/>
              <a:t> laat, zijn bedevaart is ongeldig. Het achterwege van een pilaar kan niet gecompenseerd worden middels het offeren van een dier!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9415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Degene die een pilaar achterwege</a:t>
            </a:r>
            <a:r>
              <a:rPr lang="nl-NL" baseline="0" dirty="0"/>
              <a:t> laat, zijn bedevaart is ongeldig. Het achterwege van een pilaar kan niet gecompenseerd worden middels het offeren van een dier!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7892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Degene die een pilaar achterwege</a:t>
            </a:r>
            <a:r>
              <a:rPr lang="nl-NL" baseline="0" dirty="0"/>
              <a:t> laat, zijn bedevaart is ongeldig. Het achterwege van een pilaar kan niet gecompenseerd worden middels het offeren van een dier!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98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242AD6-C383-42F4-80EC-C7858C5E483E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/>
              <a:t>Islamitische</a:t>
            </a:r>
            <a:r>
              <a:rPr lang="en-US" dirty="0"/>
              <a:t> mindset</a:t>
            </a:r>
            <a:br>
              <a:rPr lang="en-US" dirty="0"/>
            </a:br>
            <a:r>
              <a:rPr lang="en-US" dirty="0" err="1"/>
              <a:t>Introductie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76728"/>
          </a:xfrm>
        </p:spPr>
        <p:txBody>
          <a:bodyPr/>
          <a:lstStyle/>
          <a:p>
            <a:pPr algn="ctr"/>
            <a:endParaRPr lang="nl-NL" dirty="0"/>
          </a:p>
          <a:p>
            <a:pPr algn="ctr"/>
            <a:r>
              <a:rPr lang="en-US" dirty="0"/>
              <a:t>Ismail </a:t>
            </a:r>
            <a:r>
              <a:rPr lang="en-US" dirty="0" err="1"/>
              <a:t>Abou</a:t>
            </a:r>
            <a:r>
              <a:rPr lang="en-US" dirty="0"/>
              <a:t> Soumayyah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34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1014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nl-NL" sz="3600" b="1" dirty="0"/>
          </a:p>
          <a:p>
            <a:pPr marL="0" indent="0" algn="ctr">
              <a:buNone/>
            </a:pPr>
            <a:r>
              <a:rPr lang="nl-NL" sz="3600" b="1" dirty="0"/>
              <a:t>Islamitische </a:t>
            </a:r>
            <a:r>
              <a:rPr lang="nl-NL" sz="3600" b="1" dirty="0" err="1"/>
              <a:t>Mindset</a:t>
            </a:r>
            <a:endParaRPr lang="nl-NL" sz="36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3600" dirty="0"/>
              <a:t>Introductie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600" dirty="0"/>
              <a:t>Moslims in het Westen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600" dirty="0"/>
              <a:t>Visie en doelen?</a:t>
            </a:r>
          </a:p>
        </p:txBody>
      </p:sp>
    </p:spTree>
    <p:extLst>
      <p:ext uri="{BB962C8B-B14F-4D97-AF65-F5344CB8AC3E}">
        <p14:creationId xmlns:p14="http://schemas.microsoft.com/office/powerpoint/2010/main" val="115836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1014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nl-NL" sz="3600" b="1" dirty="0"/>
          </a:p>
          <a:p>
            <a:pPr marL="857250" indent="-857250">
              <a:buFont typeface="+mj-lt"/>
              <a:buAutoNum type="romanUcPeriod"/>
            </a:pPr>
            <a:r>
              <a:rPr lang="nl-NL" sz="3600" dirty="0"/>
              <a:t> </a:t>
            </a:r>
            <a:r>
              <a:rPr lang="nl-NL" sz="3600" b="1" dirty="0"/>
              <a:t>Mogen Moslims in niet-islamitische landen leven?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600" u="sng" dirty="0"/>
              <a:t>Theologisch perspectief</a:t>
            </a:r>
          </a:p>
          <a:p>
            <a:pPr>
              <a:buFontTx/>
              <a:buChar char="-"/>
            </a:pPr>
            <a:r>
              <a:rPr lang="nl-NL" sz="3600" i="1" dirty="0"/>
              <a:t>“Ik ben ver verwijderd van de moslim die leeft tussen de niet-moslims….” </a:t>
            </a:r>
          </a:p>
          <a:p>
            <a:pPr>
              <a:buFontTx/>
              <a:buChar char="-"/>
            </a:pPr>
            <a:r>
              <a:rPr lang="nl-NL" sz="3600" dirty="0"/>
              <a:t>Keten</a:t>
            </a:r>
          </a:p>
          <a:p>
            <a:pPr>
              <a:buFontTx/>
              <a:buChar char="-"/>
            </a:pPr>
            <a:r>
              <a:rPr lang="nl-NL" sz="3600" dirty="0"/>
              <a:t>4 interpretaties van de overlevering</a:t>
            </a:r>
          </a:p>
          <a:p>
            <a:pPr>
              <a:buFontTx/>
              <a:buChar char="-"/>
            </a:pPr>
            <a:r>
              <a:rPr lang="nl-NL" sz="3600" dirty="0"/>
              <a:t>Opinie Meerderheid van de geleerden</a:t>
            </a:r>
          </a:p>
          <a:p>
            <a:pPr marL="742950" indent="-742950">
              <a:buFont typeface="+mj-lt"/>
              <a:buAutoNum type="arabicPeriod" startAt="2"/>
            </a:pPr>
            <a:r>
              <a:rPr lang="nl-NL" sz="3600" b="1" dirty="0"/>
              <a:t>Praktisch perspectief</a:t>
            </a:r>
          </a:p>
        </p:txBody>
      </p:sp>
    </p:spTree>
    <p:extLst>
      <p:ext uri="{BB962C8B-B14F-4D97-AF65-F5344CB8AC3E}">
        <p14:creationId xmlns:p14="http://schemas.microsoft.com/office/powerpoint/2010/main" val="59315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1014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nl-NL" sz="3600" b="1" dirty="0"/>
          </a:p>
          <a:p>
            <a:pPr marL="857250" indent="-857250">
              <a:buFont typeface="+mj-lt"/>
              <a:buAutoNum type="romanUcPeriod" startAt="2"/>
            </a:pPr>
            <a:r>
              <a:rPr lang="nl-NL" sz="3600" b="1" dirty="0"/>
              <a:t>Doel van Moslims in het Westen</a:t>
            </a:r>
          </a:p>
          <a:p>
            <a:pPr>
              <a:buFontTx/>
              <a:buChar char="-"/>
            </a:pPr>
            <a:r>
              <a:rPr lang="nl-NL" sz="3600" u="sng" dirty="0"/>
              <a:t>Referentiepunt</a:t>
            </a:r>
            <a:r>
              <a:rPr lang="nl-NL" sz="3600" dirty="0"/>
              <a:t>: Moslims in </a:t>
            </a:r>
            <a:r>
              <a:rPr lang="nl-NL" sz="3600" dirty="0" err="1"/>
              <a:t>Abyssinië</a:t>
            </a:r>
            <a:endParaRPr lang="nl-NL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3600" b="1" dirty="0"/>
              <a:t>Mogelijke doelen:</a:t>
            </a:r>
          </a:p>
          <a:p>
            <a:pPr>
              <a:buFontTx/>
              <a:buChar char="-"/>
            </a:pPr>
            <a:r>
              <a:rPr lang="nl-NL" sz="3600" dirty="0"/>
              <a:t>Stichten van een </a:t>
            </a:r>
            <a:r>
              <a:rPr lang="nl-NL" sz="3600" i="1" dirty="0" err="1"/>
              <a:t>Khilaafah</a:t>
            </a:r>
            <a:endParaRPr lang="nl-NL" sz="3600" i="1" dirty="0"/>
          </a:p>
          <a:p>
            <a:pPr>
              <a:buFontTx/>
              <a:buChar char="-"/>
            </a:pPr>
            <a:r>
              <a:rPr lang="nl-NL" sz="3600" dirty="0"/>
              <a:t>Als moslim leven in vrijheid</a:t>
            </a:r>
          </a:p>
          <a:p>
            <a:pPr>
              <a:buFontTx/>
              <a:buChar char="-"/>
            </a:pPr>
            <a:r>
              <a:rPr lang="nl-NL" sz="3600" dirty="0"/>
              <a:t>Mensen bekeren</a:t>
            </a:r>
          </a:p>
          <a:p>
            <a:pPr>
              <a:buFontTx/>
              <a:buChar char="-"/>
            </a:pPr>
            <a:r>
              <a:rPr lang="nl-NL" sz="3600" dirty="0"/>
              <a:t>…. ?</a:t>
            </a:r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i="1" dirty="0"/>
          </a:p>
          <a:p>
            <a:pPr marL="0" indent="0">
              <a:buNone/>
            </a:pPr>
            <a:endParaRPr lang="nl-NL" sz="3600" i="1" dirty="0"/>
          </a:p>
        </p:txBody>
      </p:sp>
    </p:spTree>
    <p:extLst>
      <p:ext uri="{BB962C8B-B14F-4D97-AF65-F5344CB8AC3E}">
        <p14:creationId xmlns:p14="http://schemas.microsoft.com/office/powerpoint/2010/main" val="169156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1014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nl-NL" sz="3600" b="1" dirty="0"/>
          </a:p>
          <a:p>
            <a:pPr marL="857250" indent="-857250">
              <a:buFont typeface="+mj-lt"/>
              <a:buAutoNum type="romanUcPeriod" startAt="2"/>
            </a:pPr>
            <a:r>
              <a:rPr lang="nl-NL" sz="3600" b="1" dirty="0"/>
              <a:t>Opstelling</a:t>
            </a:r>
            <a:r>
              <a:rPr lang="nl-NL" sz="3600" dirty="0"/>
              <a:t> </a:t>
            </a:r>
            <a:r>
              <a:rPr lang="nl-NL" sz="3600" b="1" dirty="0"/>
              <a:t>van de moslims t.o.v. hun omgeving</a:t>
            </a:r>
          </a:p>
          <a:p>
            <a:pPr marL="742950" indent="-742950">
              <a:buAutoNum type="arabicPeriod"/>
            </a:pPr>
            <a:r>
              <a:rPr lang="nl-NL" sz="3600" dirty="0"/>
              <a:t>Isolatie</a:t>
            </a:r>
          </a:p>
          <a:p>
            <a:pPr marL="742950" indent="-742950">
              <a:buAutoNum type="arabicPeriod"/>
            </a:pPr>
            <a:r>
              <a:rPr lang="nl-NL" sz="3600" dirty="0"/>
              <a:t>Assimilatie</a:t>
            </a:r>
          </a:p>
          <a:p>
            <a:pPr marL="742950" indent="-742950">
              <a:buAutoNum type="arabicPeriod"/>
            </a:pPr>
            <a:r>
              <a:rPr lang="nl-NL" sz="3600" dirty="0"/>
              <a:t>Gezonde integratie</a:t>
            </a:r>
          </a:p>
          <a:p>
            <a:pPr>
              <a:buFontTx/>
              <a:buChar char="-"/>
            </a:pPr>
            <a:r>
              <a:rPr lang="nl-NL" sz="3600" dirty="0"/>
              <a:t>Profeet bewaarde waardevolle spullen</a:t>
            </a:r>
          </a:p>
          <a:p>
            <a:pPr>
              <a:buFontTx/>
              <a:buChar char="-"/>
            </a:pPr>
            <a:r>
              <a:rPr lang="nl-NL" sz="3600" dirty="0"/>
              <a:t>Als moslims voorop lopen waar het kan</a:t>
            </a:r>
          </a:p>
          <a:p>
            <a:pPr>
              <a:buFontTx/>
              <a:buChar char="-"/>
            </a:pPr>
            <a:endParaRPr lang="nl-NL" sz="3600" dirty="0"/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i="1" dirty="0"/>
          </a:p>
          <a:p>
            <a:pPr marL="0" indent="0">
              <a:buNone/>
            </a:pPr>
            <a:endParaRPr lang="nl-NL" sz="3600" i="1" dirty="0"/>
          </a:p>
        </p:txBody>
      </p:sp>
    </p:spTree>
    <p:extLst>
      <p:ext uri="{BB962C8B-B14F-4D97-AF65-F5344CB8AC3E}">
        <p14:creationId xmlns:p14="http://schemas.microsoft.com/office/powerpoint/2010/main" val="5298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1014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nl-NL" sz="3600" b="1" dirty="0"/>
          </a:p>
          <a:p>
            <a:pPr>
              <a:buFontTx/>
              <a:buChar char="-"/>
            </a:pPr>
            <a:r>
              <a:rPr lang="nl-NL" sz="3600" i="1" dirty="0"/>
              <a:t>“Als jij gezien wilt worden als onderdeel van de samenleving…”</a:t>
            </a:r>
          </a:p>
          <a:p>
            <a:pPr>
              <a:buFontTx/>
              <a:buChar char="-"/>
            </a:pPr>
            <a:r>
              <a:rPr lang="nl-NL" sz="3600" dirty="0"/>
              <a:t>Het goede willen voor de samenleving in de meest brede betekenis</a:t>
            </a:r>
          </a:p>
          <a:p>
            <a:pPr>
              <a:buFontTx/>
              <a:buChar char="-"/>
            </a:pPr>
            <a:r>
              <a:rPr lang="nl-NL" sz="3600" dirty="0"/>
              <a:t>Het verdrag van </a:t>
            </a:r>
            <a:r>
              <a:rPr lang="nl-NL" sz="3600" i="1" dirty="0"/>
              <a:t>al-</a:t>
            </a:r>
            <a:r>
              <a:rPr lang="nl-NL" sz="3600" i="1" dirty="0" err="1"/>
              <a:t>Foedoel</a:t>
            </a:r>
            <a:r>
              <a:rPr lang="nl-NL" sz="3600" dirty="0"/>
              <a:t>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600" b="1" dirty="0"/>
              <a:t>Zienswijze: </a:t>
            </a:r>
            <a:r>
              <a:rPr lang="nl-NL" sz="3600" dirty="0"/>
              <a:t>alle niet-moslims zijn slecht en vijandig jegens de islam en moslims</a:t>
            </a:r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i="1" dirty="0"/>
          </a:p>
          <a:p>
            <a:pPr marL="0" indent="0">
              <a:buNone/>
            </a:pPr>
            <a:endParaRPr lang="nl-NL" sz="3600" i="1" dirty="0"/>
          </a:p>
        </p:txBody>
      </p:sp>
    </p:spTree>
    <p:extLst>
      <p:ext uri="{BB962C8B-B14F-4D97-AF65-F5344CB8AC3E}">
        <p14:creationId xmlns:p14="http://schemas.microsoft.com/office/powerpoint/2010/main" val="107606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1014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nl-NL" sz="3600" b="1" dirty="0"/>
          </a:p>
          <a:p>
            <a:pPr marL="857250" indent="-857250">
              <a:buFont typeface="+mj-lt"/>
              <a:buAutoNum type="romanUcPeriod" startAt="3"/>
            </a:pPr>
            <a:r>
              <a:rPr lang="nl-NL" sz="3600" b="1" dirty="0"/>
              <a:t>De islamitische </a:t>
            </a:r>
            <a:r>
              <a:rPr lang="nl-NL" sz="3600" b="1" dirty="0" err="1"/>
              <a:t>mindset</a:t>
            </a:r>
            <a:endParaRPr lang="nl-NL" sz="36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3600" dirty="0"/>
              <a:t>Wat is de islamitische </a:t>
            </a:r>
            <a:r>
              <a:rPr lang="nl-NL" sz="3600" dirty="0" err="1"/>
              <a:t>mindset</a:t>
            </a:r>
            <a:r>
              <a:rPr lang="nl-NL" sz="3600" dirty="0"/>
              <a:t>?</a:t>
            </a:r>
          </a:p>
          <a:p>
            <a:pPr marL="742950" indent="-742950">
              <a:buAutoNum type="arabicPeriod"/>
            </a:pPr>
            <a:r>
              <a:rPr lang="nl-NL" sz="3600" dirty="0"/>
              <a:t>Weegschaal (</a:t>
            </a:r>
            <a:r>
              <a:rPr lang="nl-NL" sz="3600" dirty="0" err="1"/>
              <a:t>ust</a:t>
            </a:r>
            <a:r>
              <a:rPr lang="nl-NL" sz="3600" dirty="0"/>
              <a:t>. </a:t>
            </a:r>
            <a:r>
              <a:rPr lang="nl-NL" sz="3600" dirty="0" err="1"/>
              <a:t>Ilyas</a:t>
            </a:r>
            <a:r>
              <a:rPr lang="nl-NL" sz="3600" dirty="0"/>
              <a:t>)</a:t>
            </a:r>
          </a:p>
          <a:p>
            <a:pPr marL="0" indent="0">
              <a:buNone/>
            </a:pPr>
            <a:r>
              <a:rPr lang="nl-NL" sz="3600" dirty="0"/>
              <a:t>- Probleem van de twee uitersten</a:t>
            </a:r>
          </a:p>
          <a:p>
            <a:pPr marL="742950" indent="-742950">
              <a:buFont typeface="+mj-lt"/>
              <a:buAutoNum type="arabicPeriod" startAt="2"/>
            </a:pPr>
            <a:r>
              <a:rPr lang="nl-NL" sz="3600" dirty="0"/>
              <a:t>Manier van denken (</a:t>
            </a:r>
            <a:r>
              <a:rPr lang="nl-NL" sz="3600" dirty="0" err="1"/>
              <a:t>ust</a:t>
            </a:r>
            <a:r>
              <a:rPr lang="nl-NL" sz="3600" dirty="0"/>
              <a:t>. M. </a:t>
            </a:r>
            <a:r>
              <a:rPr lang="nl-NL" sz="3600" dirty="0" err="1"/>
              <a:t>Akkouh</a:t>
            </a:r>
            <a:r>
              <a:rPr lang="nl-NL" sz="3600" dirty="0"/>
              <a:t>)</a:t>
            </a:r>
          </a:p>
          <a:p>
            <a:pPr marL="742950" indent="-742950">
              <a:buAutoNum type="arabicPeriod" startAt="2"/>
            </a:pPr>
            <a:r>
              <a:rPr lang="nl-NL" sz="3600" dirty="0"/>
              <a:t>Bepaalde doelen nastreven (</a:t>
            </a:r>
            <a:r>
              <a:rPr lang="nl-NL" sz="3600" dirty="0" err="1"/>
              <a:t>ust</a:t>
            </a:r>
            <a:r>
              <a:rPr lang="nl-NL" sz="3600" dirty="0"/>
              <a:t>. </a:t>
            </a:r>
            <a:r>
              <a:rPr lang="nl-NL" sz="3600" dirty="0" err="1"/>
              <a:t>Umair</a:t>
            </a:r>
            <a:r>
              <a:rPr lang="nl-NL" sz="3600" dirty="0"/>
              <a:t>)</a:t>
            </a:r>
          </a:p>
          <a:p>
            <a:pPr marL="742950" indent="-742950">
              <a:buAutoNum type="arabicPeriod" startAt="2"/>
            </a:pPr>
            <a:r>
              <a:rPr lang="nl-NL" sz="3600" dirty="0"/>
              <a:t>Uitdagingen en problemen (</a:t>
            </a:r>
            <a:r>
              <a:rPr lang="nl-NL" sz="3600" dirty="0" err="1"/>
              <a:t>ust</a:t>
            </a:r>
            <a:r>
              <a:rPr lang="nl-NL" sz="3600" dirty="0"/>
              <a:t>. </a:t>
            </a:r>
            <a:r>
              <a:rPr lang="nl-NL" sz="3600" dirty="0" err="1"/>
              <a:t>Hamza</a:t>
            </a:r>
            <a:r>
              <a:rPr lang="nl-NL" sz="3600" dirty="0"/>
              <a:t> </a:t>
            </a:r>
            <a:r>
              <a:rPr lang="nl-NL" sz="3600" dirty="0" err="1"/>
              <a:t>Akkar</a:t>
            </a:r>
            <a:r>
              <a:rPr lang="nl-NL" sz="3600" dirty="0"/>
              <a:t>)</a:t>
            </a:r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i="1" dirty="0"/>
          </a:p>
          <a:p>
            <a:pPr marL="0" indent="0">
              <a:buNone/>
            </a:pPr>
            <a:endParaRPr lang="nl-NL" sz="3600" i="1" dirty="0"/>
          </a:p>
        </p:txBody>
      </p:sp>
    </p:spTree>
    <p:extLst>
      <p:ext uri="{BB962C8B-B14F-4D97-AF65-F5344CB8AC3E}">
        <p14:creationId xmlns:p14="http://schemas.microsoft.com/office/powerpoint/2010/main" val="298547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1014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600" b="1" dirty="0"/>
          </a:p>
          <a:p>
            <a:pPr marL="0" indent="0">
              <a:buNone/>
            </a:pPr>
            <a:r>
              <a:rPr lang="nl-NL" sz="3600" b="1" dirty="0"/>
              <a:t>Wat verwachten we van jou?</a:t>
            </a:r>
            <a:endParaRPr lang="nl-NL" sz="3600" dirty="0"/>
          </a:p>
          <a:p>
            <a:pPr>
              <a:buFontTx/>
              <a:buChar char="-"/>
            </a:pPr>
            <a:r>
              <a:rPr lang="nl-NL" sz="3600" dirty="0"/>
              <a:t>Actieve deelname</a:t>
            </a:r>
          </a:p>
          <a:p>
            <a:pPr>
              <a:buFontTx/>
              <a:buChar char="-"/>
            </a:pPr>
            <a:r>
              <a:rPr lang="nl-NL" sz="3600" dirty="0"/>
              <a:t>Lees je in</a:t>
            </a:r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i="1" dirty="0"/>
          </a:p>
          <a:p>
            <a:pPr marL="0" indent="0">
              <a:buNone/>
            </a:pPr>
            <a:endParaRPr lang="nl-NL" sz="3600" i="1" dirty="0"/>
          </a:p>
        </p:txBody>
      </p:sp>
    </p:spTree>
    <p:extLst>
      <p:ext uri="{BB962C8B-B14F-4D97-AF65-F5344CB8AC3E}">
        <p14:creationId xmlns:p14="http://schemas.microsoft.com/office/powerpoint/2010/main" val="6396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412</Words>
  <Application>Microsoft Office PowerPoint</Application>
  <PresentationFormat>Diavoorstelling (4:3)</PresentationFormat>
  <Paragraphs>77</Paragraphs>
  <Slides>8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Calibri</vt:lpstr>
      <vt:lpstr>Constantia</vt:lpstr>
      <vt:lpstr>Wingdings</vt:lpstr>
      <vt:lpstr>Wingdings 2</vt:lpstr>
      <vt:lpstr>Flow</vt:lpstr>
      <vt:lpstr>Islamitische mindset Introductie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Atos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 Islam:</dc:title>
  <dc:creator>Akka, Youssef</dc:creator>
  <cp:lastModifiedBy>Aboe Soumayyah</cp:lastModifiedBy>
  <cp:revision>340</cp:revision>
  <dcterms:created xsi:type="dcterms:W3CDTF">2015-09-07T14:47:38Z</dcterms:created>
  <dcterms:modified xsi:type="dcterms:W3CDTF">2021-05-17T16:12:13Z</dcterms:modified>
</cp:coreProperties>
</file>